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C0"/>
    <a:srgbClr val="4472C4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210" autoAdjust="0"/>
    <p:restoredTop sz="94660"/>
  </p:normalViewPr>
  <p:slideViewPr>
    <p:cSldViewPr snapToGrid="0">
      <p:cViewPr varScale="1">
        <p:scale>
          <a:sx n="72" d="100"/>
          <a:sy n="72" d="100"/>
        </p:scale>
        <p:origin x="97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7T03:22:45.2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309 8 24575,'-53'-4'0,"44"3"0,0 0 0,0 0 0,0 1 0,0 0 0,0 0 0,0 1 0,-1 0 0,-15 6 0,18-5 0,0 1 0,1 0 0,-1 0 0,1 1 0,0 0 0,-9 8 0,13-10 0,-1 0 0,1 0 0,0 0 0,0 0 0,0 0 0,1 0 0,-1 1 0,0-1 0,1 1 0,-1-1 0,1 1 0,0 0 0,0-1 0,0 1 0,0 0 0,1 0 0,-1 0 0,1 0 0,0 3 0,0-5 0,1 0 0,-1 0 0,1 0 0,-1 0 0,1-1 0,0 1 0,-1 0 0,1 0 0,0 0 0,0-1 0,0 1 0,-1 0 0,1-1 0,0 1 0,0 0 0,0-1 0,0 1 0,0-1 0,0 0 0,0 1 0,1-1 0,-1 0 0,0 0 0,0 0 0,0 1 0,0-1 0,0 0 0,2-1 0,41 0 0,-34 1 0,-7-1 0,-1 1 0,1 0 0,-1 0 0,1 1 0,-1-1 0,0 0 0,1 1 0,-1 0 0,1-1 0,-1 1 0,0 0 0,0 0 0,1 0 0,-1 1 0,0-1 0,0 0 0,0 1 0,-1 0 0,1-1 0,0 1 0,0 0 0,-1 0 0,1 0 0,-1 0 0,0 0 0,1 0 0,-1 0 0,0 0 0,0 0 0,0 1 0,-1-1 0,1 0 0,-1 1 0,1-1 0,-1 1 0,0-1 0,0 1 0,0-1 0,0 1 0,0-1 0,0 0 0,-1 1 0,1-1 0,-1 1 0,0-1 0,-1 3 0,1-4 0,0 0 0,0 1 0,0-1 0,-1 0 0,1 0 0,-1 0 0,1 0 0,-1 0 0,1 0 0,-1 0 0,1 0 0,-1-1 0,0 1 0,1-1 0,-1 1 0,0-1 0,0 1 0,1-1 0,-5 0 0,-44 3 0,38-3 0,-107 0-1365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7T03:23:46.2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110 1 24575,'64'38'0,"-56"-33"0,0 2 0,-1-1 0,0 1 0,0 0 0,-1 1 0,1 0 0,-2 0 0,1 0 0,-1 1 0,0-1 0,-1 1 0,0 0 0,-1 1 0,0-1 0,0 1 0,-1-1 0,0 1 0,0 0 0,-1 0 0,-1-1 0,1 1 0,-2 0 0,1 0 0,-2 0 0,1 0 0,-1 0 0,-1-1 0,0 1 0,0-1 0,0 0 0,-1 0 0,-1 0 0,0 0 0,0-1 0,-10 13 0,12-17 0,-1-1 0,1 1 0,-1-1 0,0 1 0,0-1 0,-1-1 0,1 1 0,0 0 0,-1-1 0,0 0 0,1 0 0,-1-1 0,0 1 0,0-1 0,0 0 0,0 0 0,0 0 0,0-1 0,0 0 0,0 0 0,0 0 0,-1-1 0,1 0 0,0 0 0,0 0 0,1 0 0,-1-1 0,0 0 0,0 0 0,1 0 0,-1 0 0,1-1 0,0 0 0,-1 0 0,1 0 0,1 0 0,-1-1 0,0 1 0,1-1 0,0 0 0,0 0 0,0 0 0,0-1 0,1 1 0,-1-1 0,-1-6 0,-1-3 0,2 0 0,0 0 0,0 0 0,1 0 0,1-1 0,1 1 0,0-1 0,0 1 0,2-1 0,2-14 0,-1 22 0,1 0 0,-1 0 0,1 0 0,0 0 0,1 1 0,0 0 0,0 0 0,0 0 0,1 0 0,0 1 0,0 0 0,0 0 0,0 1 0,1 0 0,0 0 0,0 0 0,0 1 0,0 0 0,1 0 0,-1 1 0,1 0 0,-1 0 0,11-1 0,-9 4 0,-1 0 0,1 0 0,0 0 0,-1 1 0,0 1 0,1-1 0,-1 1 0,0 1 0,0-1 0,0 1 0,-1 1 0,0 0 0,0 0 0,0 0 0,0 1 0,-1-1 0,0 2 0,0-1 0,0 1 0,7 12 0,-8-4 0,-1 0 0,0 1 0,-1-1 0,-1 1 0,-1 0 0,-1 29 0,0-41 0,-1 0 0,0 1 0,0-1 0,-1 0 0,1 0 0,-1 0 0,0 0 0,0 0 0,0 0 0,-1 0 0,1-1 0,-1 1 0,0-1 0,0 1 0,0-1 0,-1 0 0,1-1 0,-1 1 0,1 0 0,-1-1 0,0 0 0,-7 3 0,-1 1 0,0-1 0,0-1 0,0 0 0,0-1 0,-1 0 0,-22 2 0,32-5 0,0 0 0,0 0 0,0 0 0,0 0 0,0-1 0,0 1 0,0-1 0,0 0 0,1 0 0,-1 0 0,0 0 0,0 0 0,1-1 0,-1 1 0,1-1 0,-1 0 0,1 0 0,0 0 0,0 0 0,0 0 0,0 0 0,0-1 0,0 1 0,0-1 0,1 1 0,-1-1 0,1 1 0,0-1 0,0 0 0,0 0 0,0 0 0,0 0 0,0-5 0,-2-12 0,1 1 0,0-1 0,2 0 0,1-22 0,0 10 0,0 28 0,-1 1 0,1-1 0,0 0 0,0 0 0,0 1 0,1-1 0,-1 1 0,1-1 0,0 1 0,0 0 0,0 0 0,0 0 0,0 0 0,1 0 0,-1 0 0,1 0 0,0 1 0,0-1 0,0 1 0,0 0 0,0 0 0,1 0 0,-1 0 0,1 1 0,-1 0 0,1-1 0,-1 1 0,1 0 0,0 1 0,-1-1 0,1 0 0,0 1 0,0 0 0,0 0 0,-1 0 0,1 1 0,0-1 0,0 1 0,-1 0 0,1 0 0,0 0 0,-1 1 0,1-1 0,3 3 0,-3-1 0,-1 1 0,1 0 0,-1 0 0,1 0 0,-1 0 0,0 0 0,-1 1 0,1 0 0,-1-1 0,0 1 0,0 0 0,0 0 0,-1 0 0,0 0 0,1 7 0,0-6 0,-2 1 0,1 0 0,0-1 0,-1 1 0,-1 0 0,1-1 0,-1 1 0,0 0 0,0-1 0,-1 1 0,-4 9 0,5-13 0,-1-1 0,0 1 0,0-1 0,0 1 0,0-1 0,0 0 0,-1 0 0,1 0 0,-1 0 0,1 0 0,-1-1 0,0 1 0,1-1 0,-1 1 0,0-1 0,0 0 0,0 0 0,-6 1 0,7-2 0,1 0 0,-1 0 0,1 0 0,-1 0 0,1 0 0,-1 0 0,1 0 0,0 0 0,-1 0 0,1-1 0,-1 1 0,1-1 0,0 1 0,-1-1 0,1 0 0,0 1 0,0-1 0,-1 0 0,1 0 0,0 0 0,0 0 0,0 0 0,0 0 0,0 0 0,0 0 0,0 0 0,0 0 0,1 0 0,-1-1 0,0 1 0,1 0 0,-1-1 0,1 1 0,-1 0 0,1-1 0,0 1 0,0-1 0,-1 1 0,1-1 0,0 1 0,1-3 0,-2-8 0,0 2 0,1 1 0,0-1 0,0 1 0,1-1 0,0 1 0,0-1 0,1 1 0,1 0 0,4-15 0,-6 23 0,-1 0 0,1 0 0,0 0 0,-1 0 0,1 0 0,0 1 0,-1-1 0,1 0 0,0 0 0,0 0 0,0 1 0,0-1 0,0 0 0,0 1 0,0-1 0,0 1 0,0-1 0,0 1 0,2-1 0,-2 1 0,-1 0 0,1 1 0,0-1 0,-1 0 0,1 0 0,0 1 0,-1-1 0,1 0 0,0 1 0,-1-1 0,1 0 0,-1 1 0,1-1 0,-1 1 0,1-1 0,-1 1 0,1 0 0,-1-1 0,1 1 0,-1-1 0,0 1 0,1 1 0,1 2 0,-1 0 0,1 0 0,-1 0 0,0 0 0,0 0 0,0 1 0,0-1 0,-1 6 0,-11 31 0,0 0 0,11-30 0,-1 0 0,-1-1 0,0 1 0,-4 13 0,5-21 0,-1 0 0,1 1 0,-1-1 0,1 0 0,-1 0 0,0 0 0,0 0 0,0 0 0,0 0 0,-1 0 0,1-1 0,-1 1 0,0-1 0,0 0 0,0 0 0,-4 3 0,6-5 0,1 0 0,-1-1 0,1 1 0,-1 0 0,0 0 0,1 0 0,-1 0 0,1 0 0,-1-1 0,1 1 0,-1 0 0,0 0 0,1-1 0,-1 1 0,1 0 0,-1-1 0,1 1 0,0-1 0,-1 1 0,1-1 0,-1 1 0,1 0 0,0-1 0,-1 0 0,1 1 0,0-1 0,-1 1 0,1-1 0,0 1 0,0-1 0,0 0 0,0 1 0,0-1 0,-1 1 0,1-1 0,0 0 0,0 1 0,1-1 0,-1 1 0,0-1 0,0 0 0,0 1 0,0-2 0,0-36 0,1 32 0,-3-61 0,0 45 0,2 0 0,0 0 0,1 0 0,5-23 0,-9 54 0,0-1 0,-1 1 0,0-1 0,0 1 0,-1-1 0,-6 8 0,7-11 0,0 1 0,0 0 0,0 1 0,1-1 0,0 0 0,0 1 0,1 0 0,-1 0 0,1 0 0,1 0 0,-2 12 0,0 5 0,-5-31 0,-4-38 0,11 36 0,-1-3 0,1 0 0,0 0 0,0 0 0,2 0 0,0 0 0,2-14 0,-3 26 0,0 0 0,0 0 0,0 0 0,0 0 0,0-1 0,0 1 0,0 0 0,0 0 0,0 0 0,0 0 0,0 0 0,0-1 0,0 1 0,0 0 0,0 0 0,0 0 0,0 0 0,0 0 0,0-1 0,0 1 0,0 0 0,0 0 0,0 0 0,0 0 0,0 0 0,1 0 0,-1-1 0,0 1 0,0 0 0,0 0 0,0 0 0,0 0 0,0 0 0,0 0 0,1 0 0,-1 0 0,0 0 0,0 0 0,0 0 0,0 0 0,0 0 0,1 0 0,-1 0 0,0 0 0,0 0 0,0 0 0,0 0 0,1 0 0,-1 0 0,0 0 0,0 0 0,0 0 0,0 0 0,0 0 0,0 0 0,1 0 0,-1 0 0,0 0 0,0 0 0,0 0 0,0 0 0,0 1 0,0-1 0,1 0 0,-1 0 0,6 15 0,3 20 0,-9-29 0,1-1 0,0 0 0,0 0 0,0 0 0,1 0 0,-1 0 0,1 0 0,1 0 0,-1-1 0,3 5 0,-2-6 0,0-1 0,-1 0 0,1 0 0,0-1 0,0 1 0,0 0 0,0-1 0,0 0 0,1 0 0,-1 0 0,0 0 0,1 0 0,-1-1 0,0 1 0,1-1 0,3 0 0,4 1 0,3 0 0,-1 1 0,1-2 0,0 0 0,27-4 0,-39 3 0,1 1 0,-1-1 0,1 0 0,0 1 0,-1-1 0,1-1 0,-1 1 0,0 0 0,1 0 0,-1-1 0,0 0 0,0 1 0,0-1 0,0 0 0,0 0 0,0 0 0,-1 0 0,1 0 0,-1 0 0,1-1 0,-1 1 0,0 0 0,0-1 0,0 1 0,0-1 0,0 0 0,0 1 0,-1-1 0,1 0 0,-1 1 0,0-6 0,0 7 0,0 0 0,-1 0 0,1 0 0,0 0 0,0 0 0,0 0 0,0 0 0,0 0 0,0 0 0,1 0 0,-1 1 0,0-1 0,0 0 0,1 0 0,-1 0 0,1 0 0,-1 0 0,1 0 0,-1 1 0,1-1 0,0-1 0,10 14 0,6 35 0,-16-42-120,0-2 7,0-1 0,0 1 0,-1 0-1,1-1 1,-1 1 0,0-1 0,0 1 0,0 0-1,0-1 1,-1 5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7T03:23:59.0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24575,'0'1'0,"1"0"0,1 2 0,-1 1 0,0 1 0,0 0 0,1 3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7T03:24:09.2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90 34 24575,'1'-2'0,"-1"1"0,1-1 0,0 0 0,0 1 0,-1-1 0,1 1 0,0-1 0,0 1 0,1-1 0,-1 1 0,0 0 0,0-1 0,1 1 0,-1 0 0,1 0 0,-1 0 0,1 0 0,-1 0 0,1 0 0,0 1 0,-1-1 0,1 1 0,0-1 0,-1 1 0,1-1 0,0 1 0,0 0 0,0 0 0,1 0 0,56-3 0,-53 4 0,1 1 0,-1 0 0,0 0 0,0 1 0,0 0 0,-1 0 0,1 0 0,-1 0 0,1 1 0,8 8 0,-3-3 0,0 2 0,-1-1 0,15 21 0,-22-25 0,-1 0 0,1 0 0,-2 1 0,1-1 0,-1 0 0,0 1 0,0-1 0,-1 1 0,0-1 0,0 1 0,0-1 0,-1 1 0,0-1 0,0 1 0,-1-1 0,0 0 0,-3 8 0,-19 22 0,19-27 0,-1 0 0,0 0 0,0-1 0,-1 0 0,0 0 0,-12 10 0,11-15 0,0-1 0,-1-1 0,1 0 0,-1 0 0,1 0 0,-1-1 0,1 0 0,-1-1 0,1 0 0,-16-4 0,20 3 0,0 0 0,0-1 0,0 1 0,0-1 0,0 0 0,0 0 0,1 0 0,0-1 0,-1 1 0,1-1 0,0 1 0,-3-7 0,-26-51 0,29 53 0,1 0 0,0-1 0,0 1 0,0 0 0,1-1 0,1 1 0,-1-1 0,2 1 0,-1-1 0,1 1 0,0-1 0,1 1 0,0-1 0,0 1 0,1 0 0,0 0 0,0 0 0,1 1 0,0-1 0,0 1 0,10-12 0,-14 18 0,16-20 0,-34 37 0,10-9 0,0 1 0,0 0 0,1 1 0,0-1 0,1 2 0,0-1 0,0 0 0,1 1 0,0 0 0,-5 18 0,8-20 0,1 0 0,0-1 0,0 1 0,1 0 0,0 0 0,0-1 0,1 1 0,0 0 0,0 0 0,1-1 0,0 1 0,0-1 0,1 1 0,0-1 0,0 0 0,5 7 0,-6-10 0,0 0 0,1 0 0,-1 0 0,1-1 0,0 1 0,0-1 0,0 0 0,0 0 0,1 0 0,0 0 0,-1 0 0,1-1 0,0 0 0,0 0 0,5 2 0,0-1 0,0-1 0,0 0 0,1-1 0,-1 0 0,1 0 0,12-2 0,-15 2 0,1-2 0,-1 1 0,1-1 0,0 0 0,-1-1 0,0 0 0,1 0 0,-1 0 0,0-1 0,0 0 0,0 0 0,-1-1 0,1 0 0,-1 0 0,10-10 0,-11 11 0,0-1 0,-1 0 0,0 0 0,0 0 0,0-1 0,0 0 0,-1 1 0,0-1 0,0 0 0,0-1 0,2-5 0,-5 24 0,1-10 0,0 0 0,-1 0 0,1-1 0,-1 1 0,0 0 0,0 0 0,0 0 0,-1 0 0,1 0 0,-1 0 0,1 0 0,-1-1 0,0 1 0,0 0 0,0 0 0,0-1 0,-1 1 0,1-1 0,-3 4 0,-3 0 0,0-1 0,-1 0 0,1 0 0,-1 0 0,0-1 0,0 0 0,-1-1 0,1 0 0,-1 0 0,1-1 0,-1 0 0,-13 1 0,16-2 0,-1 0 0,1-1 0,0 0 0,-1 0 0,1-1 0,0 1 0,-1-2 0,1 1 0,0-1 0,0 1 0,0-2 0,0 1 0,0-1 0,0 0 0,1 0 0,-1 0 0,1-1 0,-8-6 0,10 6 0,0 1 0,0-1 0,1 0 0,-1-1 0,1 1 0,0 0 0,0-1 0,0 1 0,0-1 0,1 1 0,0-1 0,0 0 0,0 0 0,1 1 0,-1-1 0,1 0 0,0 0 0,1 0 0,-1 0 0,1 1 0,0-1 0,0 0 0,3-6 0,-2 5 0,0 1 0,0-1 0,1 1 0,-1 0 0,1 0 0,1 0 0,-1 0 0,1 1 0,-1-1 0,1 1 0,1 0 0,-1 0 0,1 0 0,-1 1 0,1 0 0,0 0 0,0 0 0,0 0 0,7-1 0,-7 1 0,1 1 0,0 1 0,0-1 0,0 1 0,0 0 0,1 1 0,-1 0 0,0-1 0,0 2 0,0-1 0,9 2 0,-12 0 0,-1-1 0,1 0 0,-1 1 0,0-1 0,1 1 0,-1-1 0,0 1 0,0 0 0,0 0 0,0 0 0,0 0 0,-1 1 0,1-1 0,-1 0 0,1 1 0,-1-1 0,0 1 0,0-1 0,0 1 0,0 0 0,-1-1 0,1 1 0,-1 0 0,1 0 0,-1-1 0,0 1 0,0 3 0,0 0 0,0-1 0,0 1 0,-1 0 0,1-1 0,-1 1 0,-1 0 0,1-1 0,-4 9 0,4-11 0,0-1 0,0 0 0,0 0 0,0 0 0,0 0 0,-1-1 0,1 1 0,-1 0 0,1 0 0,-1-1 0,1 1 0,-1-1 0,0 1 0,0-1 0,0 0 0,0 0 0,0 0 0,0 0 0,0 0 0,0 0 0,0 0 0,0-1 0,-1 1 0,-3-1 0,5 0 0,-1 0 0,1-1 0,0 1 0,-1-1 0,1 0 0,0 1 0,0-1 0,-1 0 0,1 0 0,0 0 0,0 0 0,0 0 0,0 0 0,0 0 0,0 0 0,0 0 0,0 0 0,1-1 0,-1 1 0,0 0 0,1-1 0,-1 1 0,1 0 0,-1-1 0,1 1 0,0-1 0,0 1 0,-1 0 0,1-1 0,0 1 0,0-1 0,1-1 0,0-56 0,-1 54 0,0 4 0,0-1 0,0 0 0,0 1 0,0-1 0,0 0 0,1 1 0,-1-1 0,1 0 0,-1 1 0,1-1 0,0 1 0,-1-1 0,1 0 0,0 1 0,0 0 0,0-1 0,0 1 0,0 0 0,0-1 0,1 1 0,-1 0 0,0 0 0,1 0 0,-1 0 0,1 0 0,-1 0 0,1 1 0,-1-1 0,1 0 0,-1 1 0,1-1 0,0 1 0,-1 0 0,1-1 0,0 1 0,0 0 0,-1 0 0,1 0 0,0 0 0,-1 0 0,1 1 0,0-1 0,-1 0 0,1 1 0,0-1 0,-1 1 0,1 0 0,-1 0 0,1-1 0,-1 1 0,1 0 0,-1 0 0,0 0 0,1 0 0,-1 1 0,0-1 0,0 0 0,0 1 0,0-1 0,0 0 0,0 1 0,0-1 0,0 1 0,0 2 0,0 0 0,0-1 0,0 1 0,0 0 0,-1-1 0,0 1 0,0-1 0,0 1 0,0-1 0,0 1 0,-1 0 0,1-1 0,-1 1 0,0-1 0,0 1 0,-1-1 0,1 0 0,-1 0 0,1 1 0,-1-1 0,0 0 0,0 0 0,-1 0 0,1-1 0,0 1 0,-1-1 0,0 1 0,1-1 0,-1 0 0,0 0 0,0 0 0,-1 0 0,1-1 0,0 1 0,0-1 0,-1 0 0,1 0 0,-1 0 0,1 0 0,-1 0 0,1-1 0,-1 0 0,0 0 0,1 0 0,-1 0 0,1 0 0,-1-1 0,-4-1 0,6 1 0,0-1 0,0 0 0,0 0 0,0 0 0,0 0 0,0 0 0,1 0 0,-1-1 0,1 1 0,0 0 0,-1-1 0,1 1 0,0-1 0,1 1 0,-1-1 0,0 0 0,1 1 0,-1-1 0,1 0 0,0 0 0,0 1 0,0-1 0,1-3 0,-1-3 0,0 0 0,1 1 0,0-1 0,1 1 0,0-1 0,4-10 0,-4 16 0,0-1 0,0 1 0,1 0 0,-1-1 0,1 1 0,0 0 0,0 1 0,0-1 0,0 1 0,0-1 0,1 1 0,-1 0 0,1 0 0,-1 0 0,7-1 0,-9 2 0,0 1 0,0-1 0,1 1 0,-1 0 0,0-1 0,0 1 0,1 0 0,-1 0 0,0 0 0,1 0 0,-1 0 0,0 0 0,0 1 0,1-1 0,-1 0 0,0 0 0,0 1 0,0-1 0,1 1 0,-1-1 0,0 1 0,0 0 0,0 0 0,0-1 0,0 1 0,0 0 0,0 0 0,0 0 0,-1 0 0,1 0 0,0 0 0,0 0 0,-1 0 0,1 0 0,-1 0 0,1 0 0,-1 1 0,1-1 0,-1 0 0,0 0 0,1 0 0,-1 1 0,0-1 0,0 0 0,0 1 0,0-1 0,0 0 0,0 0 0,-1 1 0,1 1 0,-1 0 0,1 1 0,0-1 0,-1 0 0,1 1 0,-1-1 0,0 0 0,0 0 0,0 0 0,0 0 0,-1 0 0,1 0 0,-1 0 0,0 0 0,0 0 0,0-1 0,-3 4 0,3-5 0,1 0 0,-1 1 0,0-1 0,0 0 0,1 0 0,-1-1 0,0 1 0,0 0 0,0 0 0,0-1 0,0 0 0,0 1 0,0-1 0,-1 0 0,1 0 0,0 0 0,0 0 0,0 0 0,0 0 0,0-1 0,0 1 0,0-1 0,0 0 0,0 1 0,0-1 0,0 0 0,1 0 0,-3-1 0,2 0 0,0 1 0,0 0 0,1-1 0,-1 1 0,0-1 0,1 1 0,-1-1 0,1 0 0,-1 0 0,1 1 0,0-1 0,0 0 0,0 0 0,0 0 0,0-1 0,1 1 0,-1 0 0,0 0 0,1 0 0,0-1 0,-1 1 0,1 0 0,0 0 0,0-1 0,1 1 0,-1 0 0,0 0 0,1 0 0,-1-1 0,1 1 0,0 0 0,-1 0 0,1 0 0,0 0 0,3-4 0,-3 3 0,1 1 0,-1-1 0,1 0 0,0 1 0,0-1 0,0 1 0,0 0 0,0 0 0,0-1 0,1 2 0,-1-1 0,1 0 0,0 0 0,-1 1 0,1-1 0,0 1 0,0 0 0,0 0 0,0 0 0,0 0 0,0 1 0,0-1 0,0 1 0,0-1 0,0 1 0,5 1 0,-5 0 0,0 0 0,0 0 0,1 0 0,-1 1 0,-1-1 0,1 1 0,0 0 0,0 0 0,-1 0 0,1 1 0,-1-1 0,1 0 0,-1 1 0,0 0 0,0-1 0,0 1 0,0 0 0,-1 0 0,1 0 0,-1 0 0,0 0 0,0 0 0,0 1 0,0-1 0,0 0 0,-1 1 0,0-1 0,1 0 0,-1 1 0,0-1 0,-1 1 0,1-1 0,-2 5 0,2-3 0,0 0 0,-1 0 0,0 0 0,0 0 0,0 0 0,-1-1 0,0 1 0,0 0 0,0-1 0,0 1 0,-1-1 0,0 0 0,0 0 0,0 0 0,0 0 0,-1 0 0,1 0 0,-1-1 0,0 0 0,0 0 0,0 0 0,-5 2 0,5-3 0,1 0 0,-1-1 0,0 0 0,1 0 0,-1 0 0,0-1 0,0 1 0,0-1 0,1 0 0,-1 0 0,0 0 0,0 0 0,0-1 0,0 1 0,1-1 0,-1 0 0,0 0 0,-4-3 0,5 2 0,0-1 0,1 1 0,-1-1 0,1 1 0,-1-1 0,1 0 0,0 0 0,0 0 0,0 0 0,1-1 0,-1 1 0,1 0 0,0-1 0,0 1 0,0-1 0,0 1 0,1-1 0,-1 0 0,1-5 0,-1-1 0,0-1 0,1 0 0,1 0 0,0 1 0,0-1 0,1 1 0,6-21 0,-8 28 0,1 1 0,0 0 0,0-1 0,0 1 0,1 0 0,-1 0 0,0 0 0,1 0 0,-1 0 0,1 0 0,0 0 0,0 0 0,0 0 0,0 1 0,0-1 0,0 1 0,0 0 0,0-1 0,1 1 0,-1 0 0,0 0 0,1 1 0,-1-1 0,1 0 0,-1 1 0,1-1 0,-1 1 0,1 0 0,-1 0 0,1 0 0,-1 0 0,1 0 0,-1 1 0,1-1 0,-1 1 0,1 0 0,-1 0 0,0-1 0,4 3 0,-5-2 0,1 1 0,0 0 0,0 0 0,0-1 0,-1 1 0,1 0 0,-1 0 0,0 1 0,1-1 0,-1 0 0,0 0 0,0 1 0,-1-1 0,1 0 0,0 1 0,-1-1 0,1 1 0,-1-1 0,0 1 0,0-1 0,0 1 0,0-1 0,-1 5 0,1 1 0,-1 0 0,1 0 0,-2 0 0,1 0 0,-1 0 0,-4 9 0,6-15 0,-1-1 0,0 1 0,0-1 0,0 0 0,0 1 0,0-1 0,0 0 0,0 1 0,0-1 0,0 0 0,-1 0 0,1 0 0,0 0 0,-1 0 0,1-1 0,-1 1 0,1 0 0,-1-1 0,1 1 0,-1-1 0,1 1 0,-1-1 0,0 0 0,1 0 0,-1 1 0,0-1 0,1 0 0,-1-1 0,0 1 0,1 0 0,-1 0 0,1-1 0,-1 1 0,0-1 0,1 1 0,-1-1 0,1 0 0,0 1 0,-1-1 0,-1-2 0,1 2 0,-1 0 0,1-1 0,0 1 0,0-1 0,0 0 0,0 1 0,1-1 0,-1 0 0,0 0 0,1 0 0,-1-1 0,1 1 0,0 0 0,0 0 0,0-1 0,0 1 0,0-1 0,0 1 0,1-1 0,-1 1 0,1-1 0,0 1 0,-1-1 0,1 1 0,1-5 0,-1 7 0,0-1 0,0 1 0,0-1 0,0 1 0,1-1 0,-1 1 0,0 0 0,0-1 0,0 1 0,1-1 0,-1 1 0,0 0 0,1-1 0,-1 1 0,0 0 0,1-1 0,-1 1 0,0 0 0,1-1 0,-1 1 0,1 0 0,-1 0 0,0 0 0,1-1 0,-1 1 0,1 0 0,-1 0 0,1 0 0,-1 0 0,1 0 0,-1 0 0,1 0 0,0 0 0,19 7 0,12 18 0,-29-21 0,0 1 0,-1-1 0,0 1 0,0-1 0,0 1 0,-1 0 0,1 0 0,-1 0 0,0 0 0,-1 0 0,1 0 0,-1 0 0,0 0 0,0 0 0,-1 0 0,1 0 0,-1 0 0,0 0 0,-1 0 0,1-1 0,-1 1 0,0 0 0,0-1 0,0 1 0,-1-1 0,0 1 0,1-1 0,-2 0 0,1 0 0,0-1 0,-1 1 0,0-1 0,-7 6 0,10-8 0,1-1 0,-1 1 0,0-1 0,0 1 0,1-1 0,-1 1 0,0-1 0,0 1 0,0-1 0,1 0 0,-1 0 0,0 1 0,0-1 0,0 0 0,0 0 0,0 0 0,0 0 0,1 0 0,-1 0 0,0 0 0,0 0 0,0-1 0,0 1 0,0 0 0,1 0 0,-1-1 0,0 1 0,0-1 0,0 1 0,1 0 0,-1-1 0,0 1 0,1-1 0,-1 0 0,0 1 0,1-1 0,-1 0 0,1 1 0,-1-1 0,1 0 0,-1 0 0,1 1 0,-1-1 0,1 0 0,0 0 0,-1 0 0,1 1 0,0-1 0,0 0 0,0 0 0,0 0 0,0 0 0,0 0 0,0-1 0,0 0 0,0-1 0,0 1 0,1 0 0,-1 0 0,1 0 0,-1 0 0,1 0 0,0 0 0,0 0 0,0 0 0,0 0 0,0 0 0,0 0 0,1 0 0,-1 1 0,1-1 0,-1 0 0,1 1 0,-1-1 0,1 1 0,0 0 0,3-3 0,3 2 0,0 1 0,0-1 0,0 1 0,1 1 0,14 0 0,-18 1 0,0-1 0,1 0 0,-1 0 0,0 0 0,0 0 0,0-1 0,1 0 0,-1 0 0,0 0 0,0-1 0,0 1 0,0-1 0,-1-1 0,1 1 0,8-6 0,-12 6-62,1 1 0,-1-1 0,0 1 0,0-1 0,0 1 0,0-1 0,0 0 0,0 0 0,0 1 0,-1-1 0,1 0 0,-1 0-1,1 0 1,-1 0 0,0 0 0,0 0 0,0 0 0,0 0 0,0 1 0,0-1 0,-1-3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7T03:24:17.6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54 85 24575,'1'-3'0,"0"0"0,0 1 0,0-1 0,0 0 0,1 1 0,-1-1 0,1 1 0,-1 0 0,1-1 0,0 1 0,0 0 0,0 0 0,0 0 0,0 0 0,1 0 0,-1 1 0,0-1 0,6-2 0,47-24 0,-49 26 0,1 0 0,0 0 0,-1 0 0,1 1 0,0 0 0,0 0 0,0 1 0,0 0 0,0 0 0,0 1 0,0-1 0,0 2 0,-1-1 0,1 1 0,0 0 0,-1 0 0,1 1 0,-1-1 0,0 2 0,0-1 0,0 1 0,0 0 0,-1 0 0,6 5 0,7 10 0,-13-15 0,0 1 0,0 0 0,-1 0 0,0 1 0,0-1 0,0 1 0,-1 0 0,0 0 0,3 6 0,-1 4 0,-1-1 0,0 1 0,-2-1 0,1 1 0,-2 0 0,0 0 0,-1 0 0,-1 0 0,-3 23 0,3-35 0,-1 1 0,1 0 0,-1-1 0,0 1 0,-1-1 0,1 1 0,-1-1 0,1 0 0,-1 0 0,0 0 0,-1-1 0,1 1 0,-1-1 0,1 1 0,-1-1 0,0 0 0,0-1 0,-1 1 0,1-1 0,0 0 0,-1 0 0,0 0 0,-4 1 0,-2 0 0,0 0 0,1-1 0,-1-1 0,0 0 0,0 0 0,0-1 0,-1 0 0,1-1 0,-13-2 0,8-3 0,1-1 0,0 0 0,0 0 0,0-2 0,1 0 0,1 0 0,-19-17 0,28 21 0,-1 1 0,1-1 0,-1 0 0,1 0 0,1-1 0,-1 1 0,1-1 0,0 0 0,0 0 0,1 0 0,0 0 0,0 0 0,0-1 0,1 1 0,0-1 0,0 1 0,0-1 0,1 1 0,0-1 0,1-6 0,-1 7 0,1 1 0,0-1 0,0 1 0,1-1 0,-1 1 0,1 0 0,0 0 0,1 0 0,-1 0 0,1 0 0,0 0 0,0 0 0,1 1 0,-1 0 0,1 0 0,0 0 0,0 0 0,0 0 0,1 1 0,-1 0 0,1 0 0,0 0 0,8-3 0,2 1 0,0 1 0,1 0 0,-1 2 0,1 0 0,0 0 0,0 1 0,0 1 0,0 1 0,16 3 0,-29-3 0,0 0 0,0 0 0,-1 0 0,1 1 0,0-1 0,-1 1 0,1 0 0,-1 0 0,0 0 0,1 0 0,-1 0 0,0 0 0,0 1 0,0-1 0,-1 1 0,1-1 0,0 1 0,-1 0 0,0 0 0,0-1 0,0 1 0,0 0 0,0 0 0,0 0 0,-1 0 0,1 5 0,1 11 0,0 1 0,-2-1 0,-1 22 0,0-16 0,1-23 0,1 1 0,-1 0 0,0-1 0,0 1 0,0-1 0,0 1 0,-1-1 0,1 1 0,-1-1 0,0 1 0,0-1 0,1 1 0,-1-1 0,-1 0 0,1 1 0,0-1 0,-1 0 0,1 0 0,-1 0 0,1 0 0,-1 0 0,0 0 0,0 0 0,0-1 0,0 1 0,0-1 0,0 0 0,-1 1 0,1-1 0,0 0 0,-1 0 0,1 0 0,-1-1 0,1 1 0,-1 0 0,1-1 0,-1 0 0,1 0 0,-1 0 0,0 0 0,1 0 0,-4-1 0,-7 2 0,0-1 0,0-1 0,-22-3 0,30 3 0,0-1 0,0 0 0,1 0 0,-1 0 0,0 0 0,1-1 0,-1 0 0,1 0 0,0 0 0,0 0 0,0-1 0,-3-4 0,2 4 0,1-1 0,0-1 0,0 1 0,0-1 0,1 1 0,0-1 0,0 0 0,0 0 0,1 0 0,-3-10 0,4 13 0,1 1 0,0 0 0,0-1 0,0 1 0,0-1 0,0 1 0,0-1 0,1 1 0,-1-1 0,1 1 0,-1 0 0,1-1 0,0 1 0,0 0 0,0 0 0,0 0 0,1-1 0,-1 1 0,0 0 0,1 1 0,0-1 0,-1 0 0,1 0 0,0 1 0,0-1 0,0 1 0,0-1 0,0 1 0,0 0 0,4-2 0,1 0 0,1 0 0,-1 0 0,1 1 0,-1 0 0,1 1 0,0-1 0,0 1 0,-1 1 0,1-1 0,0 1 0,9 2 0,-14-2 0,0 0 0,0 1 0,0 0 0,-1-1 0,1 1 0,0 0 0,0 0 0,-1 1 0,1-1 0,-1 0 0,1 1 0,-1 0 0,1-1 0,-1 1 0,0 0 0,0 0 0,0 1 0,0-1 0,0 0 0,-1 0 0,1 1 0,-1-1 0,1 1 0,-1 0 0,0-1 0,0 1 0,0 0 0,0 0 0,-1 0 0,1-1 0,0 7 0,0 4 0,-1 0 0,1-1 0,-2 1 0,0 0 0,-1 0 0,0 0 0,-5 15 0,6-25 0,-1 1 0,1-1 0,-1 1 0,0-1 0,0 0 0,-1 0 0,1 1 0,0-2 0,-1 1 0,0 0 0,0-1 0,0 1 0,0-1 0,0 0 0,0 0 0,-1 0 0,1 0 0,-1-1 0,1 1 0,-1-1 0,0 0 0,0 0 0,1 0 0,-1-1 0,0 1 0,0-1 0,0 0 0,-5 0 0,7-1 0,0 1 0,-1-1 0,1 0 0,0 0 0,0 0 0,0 0 0,0 0 0,0-1 0,0 1 0,0 0 0,0-1 0,1 0 0,-1 1 0,1-1 0,-1 0 0,1 0 0,-1 0 0,1 0 0,0 0 0,0 0 0,0 0 0,0 0 0,0 0 0,1-1 0,-2-3 0,-11-60 0,12 63 0,1 0 0,0 0 0,0 0 0,0 0 0,0 0 0,1 0 0,-1 0 0,1 0 0,0 1 0,0-1 0,0 0 0,0 0 0,0 0 0,0 1 0,1-1 0,-1 1 0,1-1 0,0 1 0,0 0 0,0-1 0,0 1 0,0 0 0,0 0 0,1 1 0,-1-1 0,1 0 0,-1 1 0,5-2 0,-4 1 0,0 1 0,1 0 0,-1 1 0,1-1 0,0 0 0,-1 1 0,1 0 0,-1 0 0,1 0 0,0 0 0,-1 1 0,1 0 0,-1-1 0,1 1 0,-1 0 0,1 1 0,-1-1 0,0 0 0,0 1 0,1 0 0,-1 0 0,0 0 0,3 3 0,-4-3 0,-1 0 0,1 0 0,-1 1 0,0-1 0,0 0 0,0 0 0,0 1 0,0-1 0,0 0 0,-1 1 0,1-1 0,-1 1 0,0-1 0,1 1 0,-1-1 0,0 1 0,-1-1 0,1 0 0,0 1 0,-2 3 0,2-4 0,0-1 0,0 1 0,-1-1 0,1 1 0,0-1 0,-1 1 0,0-1 0,1 1 0,-1-1 0,0 0 0,0 1 0,1-1 0,-1 0 0,0 1 0,-1-1 0,1 0 0,0 0 0,0 0 0,0 0 0,-1 0 0,1 0 0,0 0 0,-1-1 0,1 1 0,-1 0 0,1-1 0,-1 1 0,1-1 0,-1 1 0,1-1 0,-1 0 0,-1 0 0,2 0 0,1 0 0,-1 0 0,1 0 0,-1 0 0,1 0 0,-1 0 0,0 0 0,1 0 0,-1-1 0,1 1 0,-1 0 0,1 0 0,-1-1 0,1 1 0,-1 0 0,1-1 0,-1 1 0,1 0 0,0-1 0,-1 1 0,1-1 0,0 1 0,-1-1 0,1 1 0,0-1 0,-1 1 0,1-1 0,0 1 0,0-1 0,0 1 0,-1-1 0,1 1 0,0-1 0,0 1 0,0-1 0,0 0 0,0 1 0,0-1 0,0 0 0,1-1 0,-1 0 0,1 0 0,-1 0 0,1 0 0,0 0 0,0 0 0,0 0 0,0 0 0,0 1 0,0-1 0,3-2 0,-4 3 0,1 0 0,0 0 0,0 0 0,0 0 0,0 0 0,0 0 0,0 1 0,0-1 0,0 0 0,1 1 0,-1-1 0,0 0 0,0 1 0,0 0 0,1-1 0,-1 1 0,2-1 0,-2 2 0,0-1 0,0 0 0,0 1 0,0-1 0,-1 1 0,1-1 0,0 1 0,0-1 0,-1 1 0,1-1 0,-1 1 0,1 0 0,0-1 0,-1 1 0,1 0 0,-1 0 0,1-1 0,-1 1 0,0 0 0,1 0 0,-1 0 0,0-1 0,1 1 0,-1 0 0,0 0 0,0 0 0,0 0 0,0 0 0,0 0 0,0 0 0,0 0 0,0 1 0,0-1 0,0 0 0,1 1 0,-1-1 0,-1 1 0,1-1 0,0 0 0,0 1 0,0-1 0,-1 0 0,1 1 0,-1-1 0,1 0 0,-1 0 0,1 1 0,-1-1 0,0 0 0,0 0 0,1 0 0,-1 0 0,0 0 0,0 0 0,0 0 0,0 0 0,0 0 0,0 0 0,-1-1 0,1 1 0,-2 1 0,2-2 0,0 0 0,0 0 0,0 0 0,1 0 0,-1 0 0,0-1 0,0 1 0,0 0 0,0 0 0,0-1 0,0 1 0,1 0 0,-1-1 0,0 1 0,0-1 0,0 1 0,1-1 0,-1 1 0,0-1 0,1 0 0,-1 1 0,0-1 0,1 0 0,-1 1 0,1-1 0,-1 0 0,1 0 0,-1 0 0,1 1 0,0-1 0,-1 0 0,1 0 0,0 0 0,0 0 0,0 0 0,0 0 0,0 0 0,0 1 0,0-1 0,0 0 0,0 0 0,0 0 0,0 0 0,1-1 0,4-23 0,-3 17 0,-17 14 0,10-2 0,-1-1 0,0 0 0,0 0 0,0-1 0,0 1 0,0-1 0,0-1 0,-1 1 0,1-1 0,0 0 0,-12 0 0,18-1 0,0 0 0,-1 0 0,1 0 0,0 0 0,-1 0 0,1 0 0,0 0 0,-1 0 0,1-1 0,0 1 0,-1 0 0,1 0 0,0 0 0,0 0 0,-1-1 0,1 1 0,0 0 0,0 0 0,-1 0 0,1-1 0,0 1 0,0 0 0,0-1 0,-1 1 0,1 0 0,0 0 0,0-1 0,0 1 0,0 0 0,0-1 0,0 1 0,0 0 0,0-1 0,0 1 0,0 0 0,0-1 0,0 1 0,0-1 0,9-13 0,16-7 0,-19 19 0,0-1 0,-1 1 0,1 0 0,0 1 0,0-1 0,0 1 0,0 1 0,1-1 0,-1 1 0,0 0 0,12 1 0,-11-1 0,-6 0 0,-1 0 0,1 0 0,0 0 0,-1 0 0,1 0 0,0 0 0,-1 0 0,1 0 0,-1-1 0,1 1 0,-1 0 0,1 0 0,-1-1 0,1 1 0,-1-1 0,1 1 0,-1 0 0,1-1 0,-1 1 0,1-1 0,-1 1 0,0-1 0,1 1 0,-1-1 0,0 1 0,1-1 0,-1 1 0,0-1 0,0 0 0,1 0 0,1-27 0,-11-24 0,6 29 0,3 23 0,0-1 0,0 1 0,0 0 0,0 0 0,0-1 0,1 1 0,-1 0 0,0 0 0,0 0 0,0-1 0,0 1 0,0 0 0,0 0 0,1 0 0,-1-1 0,0 1 0,0 0 0,0 0 0,1 0 0,-1 0 0,0-1 0,0 1 0,1 0 0,-1 0 0,0 0 0,0 0 0,1 0 0,-1 0 0,0 0 0,0 0 0,1 0 0,-1 0 0,0 0 0,0 0 0,1 0 0,-1 0 0,0 0 0,1 0 0,1 1 0,0 0 0,1 1 0,-1-1 0,0 0 0,0 1 0,0 0 0,0 0 0,0-1 0,0 1 0,-1 0 0,1 0 0,1 4 0,2 2 0,-1 1 0,0 0 0,0 0 0,-1 1 0,0-1 0,-1 1 0,0-1 0,-1 1 0,1 14 0,-1 7 0,-4 53 0,3-83 0,0 0 0,0 0 0,-1 0 0,1 0 0,0 0 0,0 0 0,0 0 0,0 0 0,-1 0 0,1-1 0,-1 1 0,1 0 0,0 0 0,-1 0 0,1-1 0,-1 1 0,0 0 0,1 0 0,-1-1 0,0 1 0,1 0 0,-1-1 0,0 1 0,0-1 0,1 1 0,-3 0 0,0-7 0,10-11 0,-2 8 0,0-1 0,0 0 0,-1 1 0,-1-1 0,0-1 0,0 1 0,-1 0 0,0-1 0,-1 1 0,0-1 0,-1-15 0,2-16 0,4 22 0,-6 19 0,0 1 0,0 0 0,1 0 0,-1 0 0,0 0 0,0-1 0,0 1 0,0 0 0,1 0 0,-1 0 0,0 0 0,0 0 0,1 0 0,-1-1 0,0 1 0,0 0 0,0 0 0,1 0 0,-1 0 0,0 0 0,0 0 0,1 0 0,-1 0 0,0 0 0,0 0 0,1 0 0,-1 0 0,0 0 0,0 0 0,1 0 0,-1 1 0,0-1 0,0 0 0,0 0 0,1 0 0,-1 0 0,0 0 0,1 1 0,0 0 0,0 1 0,1 0 0,-1 0 0,0-1 0,0 1 0,0 0 0,0 0 0,-1 0 0,1 0 0,0 0 0,-1 0 0,0 1 0,1-1 0,-1 4 0,1 15-227,-1 0-1,0 1 1,-2-1-1,-1 0 1,-6 29-1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7T03:23:12.1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21 24575,'5'-3'0,"0"1"0,0 0 0,0 0 0,0 1 0,0 0 0,10-2 0,-10 2 0,-1 0 0,1 0 0,-1 0 0,1 0 0,0 0 0,-1 1 0,1 0 0,0 0 0,-1 0 0,1 0 0,-1 1 0,1 0 0,5 2 0,-8-2 0,0 0 0,0 0 0,-1 1 0,1-1 0,0 1 0,-1 0 0,1-1 0,-1 1 0,1 0 0,-1 0 0,0 0 0,0 0 0,0 0 0,0 0 0,0 0 0,-1 0 0,1 0 0,-1 1 0,1-1 0,-1 0 0,0 0 0,1 1 0,-1-1 0,0 0 0,-1 0 0,1 4 0,0-4 0,-1 1 0,1 0 0,0-1 0,-1 1 0,0-1 0,1 1 0,-1 0 0,0-1 0,0 0 0,0 1 0,-1-1 0,1 0 0,-3 4 0,-8 15 0,13-21 0,-1 1 0,1 0 0,-1-1 0,1 1 0,-1-1 0,1 1 0,0-1 0,-1 1 0,1-1 0,0 1 0,0-1 0,-1 0 0,1 1 0,0-1 0,0 0 0,-1 1 0,1-1 0,0 0 0,0 0 0,-1 0 0,1 0 0,0 0 0,0 0 0,0 0 0,-1 0 0,1 0 0,1-1 0,29 2 0,-29-1 0,0-1 0,0 1 0,1 0 0,-1 0 0,0 0 0,0 0 0,1 0 0,-1 0 0,0 1 0,0-1 0,1 1 0,-1-1 0,0 1 0,0 0 0,0 0 0,0 0 0,0 0 0,0 0 0,0 1 0,-1-1 0,1 0 0,0 1 0,1 1 0,-1 2 0,-1-1 0,1 0 0,-1 1 0,0-1 0,0 1 0,-1-1 0,1 1 0,-1-1 0,0 1 0,-1 6 0,0-8 0,1 0 0,-2 0 0,1 0 0,0 0 0,-1 0 0,1 0 0,-1 0 0,0 0 0,0 0 0,0-1 0,0 1 0,0-1 0,-1 0 0,1 0 0,-1 0 0,1 0 0,-1 0 0,0 0 0,0 0 0,0-1 0,0 0 0,0 1 0,-5 0 0,-5 3 0,-1-1 0,1 0 0,-1-1 0,-20 3 0,-6-6-1365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7T03:23:13.2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24575,'0'57'0,"1"59"0,8-90-1365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7T03:23:18.4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179 9 24575,'-42'-4'0,"33"2"0,0 1 0,0 0 0,1 1 0,-1 0 0,0 0 0,0 1 0,-11 2 0,16-1 0,1 0 0,-1 0 0,1 1 0,0-1 0,0 1 0,0 0 0,0 0 0,1 0 0,-1 0 0,1 0 0,-1 1 0,1-1 0,1 1 0,-1 0 0,0-1 0,1 1 0,-1 0 0,1 0 0,-1 6 0,1-3 0,-1 1 0,1-1 0,0 0 0,1 0 0,-1 1 0,2-1 0,-1 0 0,1 1 0,3 13 0,-1-14 0,1 0 0,-1 0 0,2-1 0,-1 0 0,1 0 0,-1 0 0,2 0 0,-1-1 0,1 1 0,-1-2 0,2 1 0,-1 0 0,7 3 0,1 0 0,-1-1 0,2 0 0,-1-1 0,1-1 0,21 5 0,-31-8 0,0-1 0,0 0 0,0 0 0,0-1 0,1 1 0,-1-1 0,0 0 0,0-1 0,0 1 0,1-1 0,9-3 0,-13 3 0,0-1 0,1 1 0,-1-1 0,0 0 0,1 0 0,-1 0 0,0 0 0,0 0 0,-1 0 0,1 0 0,0-1 0,-1 1 0,0-1 0,1 1 0,-1-1 0,0 0 0,0 1 0,0-1 0,-1 0 0,1 0 0,-1 0 0,1-4 0,2-18 0,0-47 0,-3 64 0,-1 0 0,0-1 0,0 1 0,0 0 0,-1 0 0,0 0 0,-1 0 0,0 0 0,-6-11 0,8 17-105,-1 0 0,0 0 0,0 0 0,0 0 0,0 1 0,0-1 0,0 1 0,0-1 0,0 1 0,-1 0 0,1-1 0,-4 0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7T03:23:20.0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 1 24575,'-3'4'0,"1"0"0,0 0 0,1 0 0,-1 1 0,1-1 0,0 1 0,0-1 0,0 1 0,0-1 0,1 6 0,-1-5 0,-6 23 0,5-22 0,0-1 0,1 1 0,-1 1 0,1-1 0,0 0 0,0 0 0,1 0 0,0 1 0,0-1 0,2 10 0,-1-15 0,0 0 0,1 0 0,-1 0 0,0 0 0,1 0 0,-1 0 0,1 0 0,-1-1 0,1 1 0,-1 0 0,1-1 0,-1 1 0,1-1 0,0 0 0,-1 1 0,1-1 0,0 0 0,-1 0 0,4-1 0,42 0 0,-34 0 0,129-9-1365,-121 6-5461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7T03:23:20.9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 1 24575,'-6'231'-1365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7T03:23:23.5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21 24575,'7'-3'0,"-1"0"0,1 0 0,0 1 0,0 0 0,0 0 0,0 0 0,1 1 0,-1 0 0,0 1 0,15 0 0,-11 0 0,-6-1 0,1 0 0,-1 1 0,1 0 0,-1 1 0,1-1 0,0 1 0,-1 0 0,1 0 0,5 3 0,-9-3 0,-1 0 0,1 1 0,0-1 0,-1 1 0,1 0 0,0-1 0,-1 1 0,0 0 0,0 0 0,1 0 0,-1 0 0,0 0 0,0 0 0,-1 0 0,1 0 0,0 1 0,-1-1 0,1 0 0,-1 0 0,0 1 0,0-1 0,0 0 0,0 1 0,-1 2 0,2 3 0,-1-1 0,-1 1 0,1-1 0,-1 1 0,-1-1 0,1 0 0,-1 1 0,-1-1 0,1 0 0,-1 0 0,-1 0 0,1-1 0,-1 1 0,0-1 0,0 0 0,-1 0 0,0 0 0,0-1 0,0 1 0,-1-1 0,0-1 0,0 1 0,0-1 0,-10 5 0,5-2 0,-16 13 0,27-19 0,0-1 0,0 0 0,0 0 0,-1 1 0,1-1 0,0 0 0,0 0 0,0 0 0,0 1 0,0-1 0,0 0 0,0 0 0,0 1 0,0-1 0,0 0 0,0 0 0,0 1 0,0-1 0,0 0 0,0 0 0,0 1 0,0-1 0,1 0 0,-1 0 0,0 1 0,0-1 0,0 0 0,0 0 0,0 0 0,1 1 0,-1-1 0,0 0 0,0 0 0,0 0 0,0 1 0,1-1 0,-1 0 0,22 6 0,7-4 26,51-2-1,-30-1-1441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7T03:22:47.0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106 1 24575,'-5'0'0,"0"1"0,0 0 0,-1 0 0,1 0 0,0 1 0,0 0 0,0 0 0,0 0 0,1 1 0,-1 0 0,1 0 0,-1 0 0,1 0 0,-5 5 0,7-6 0,-1 0 0,1 0 0,0 1 0,0-1 0,0 1 0,0-1 0,0 1 0,0 0 0,1 0 0,-1-1 0,1 1 0,0 0 0,0 0 0,0 1 0,0-1 0,1 0 0,-1 0 0,1 0 0,0 0 0,0 1 0,0-1 0,0 0 0,0 0 0,1 4 0,0-4 0,0-1 0,0 1 0,1-1 0,-1 1 0,0-1 0,1 1 0,0-1 0,-1 0 0,1 1 0,0-1 0,0 0 0,0 0 0,1-1 0,-1 1 0,0 0 0,1-1 0,-1 1 0,1-1 0,-1 0 0,1 0 0,0 0 0,-1 0 0,1 0 0,0-1 0,0 1 0,0-1 0,-1 1 0,1-1 0,0 0 0,0-1 0,0 1 0,0 0 0,0-1 0,3 0 0,-3 0 0,0 0 0,1 0 0,-1 0 0,0-1 0,0 1 0,0-1 0,0 0 0,0 0 0,0 0 0,0 0 0,-1 0 0,1-1 0,-1 1 0,0-1 0,0 1 0,0-1 0,0 0 0,0 0 0,0 0 0,-1 0 0,1 0 0,-1 0 0,0-1 0,0 1 0,0 0 0,0-1 0,-1 1 0,1-5 0,-3-37-1365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7T03:23:57.2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148 25 24575,'3'-3'0,"0"1"0,0-1 0,0 1 0,0 0 0,1 0 0,-1 0 0,1 1 0,-1-1 0,1 1 0,0 0 0,-1 0 0,1 0 0,0 1 0,0-1 0,0 1 0,-1 0 0,1 0 0,0 0 0,0 0 0,0 1 0,0-1 0,-1 1 0,1 0 0,0 0 0,-1 1 0,1-1 0,0 1 0,5 4 0,-1-2 0,0 0 0,-1 1 0,0 1 0,0-1 0,0 1 0,-1 0 0,0 0 0,0 1 0,-1 0 0,1 0 0,6 13 0,-9-12 0,0 0 0,-1 1 0,0-1 0,0 1 0,-1-1 0,0 1 0,0 0 0,-1 0 0,0-1 0,-1 1 0,0 0 0,0 0 0,-3 8 0,2-9 0,0-1 0,0 1 0,-1-1 0,0 0 0,0 0 0,-1 0 0,0 0 0,0-1 0,0 1 0,-1-1 0,0 0 0,0 0 0,-1-1 0,-10 9 0,10-10 0,-1 0 0,1 0 0,-1-1 0,1 0 0,-1 0 0,0 0 0,0-1 0,0 0 0,0-1 0,0 0 0,-1 0 0,1 0 0,0-1 0,-1 0 0,1 0 0,0-1 0,0 0 0,-1 0 0,1-1 0,0 0 0,0 0 0,0-1 0,1 1 0,-1-2 0,-11-6 0,11 6 0,1-1 0,-1 0 0,1 0 0,0 0 0,0-1 0,1 0 0,0 0 0,0 0 0,0-1 0,1 0 0,-1 1 0,2-2 0,-1 1 0,1 0 0,0-1 0,1 1 0,0-1 0,0 0 0,0 0 0,1 0 0,0 0 0,1 0 0,0 0 0,1-12 0,-1 18 0,0-7 0,0-1 0,1 1 0,0-1 0,0 1 0,5-19 0,-5 25 0,1 0 0,-1 1 0,1-1 0,-1 1 0,1-1 0,0 1 0,0-1 0,0 1 0,0 0 0,1 0 0,-1 0 0,0 0 0,1 0 0,0 1 0,-1-1 0,1 1 0,0-1 0,0 1 0,0 0 0,0 0 0,0 0 0,5 0 0,-7 1 0,13-4 0,0 2 0,0 0 0,0 0 0,1 1 0,18 2 0,-29-1 0,1 1 0,-1 0 0,0 0 0,0 0 0,0 1 0,0-1 0,0 1 0,0 0 0,0 1 0,-1-1 0,1 0 0,-1 1 0,1 0 0,-1 0 0,0 0 0,0 0 0,0 0 0,-1 1 0,1-1 0,-1 1 0,0 0 0,3 5 0,0 2 0,0 0 0,0 1 0,-1 0 0,-1-1 0,0 2 0,0-1 0,-1 0 0,-1 0 0,0 1 0,-1 14 0,-1-23 0,1 0 0,-1 0 0,0 0 0,0 0 0,0 0 0,-1 0 0,1 0 0,-1-1 0,0 1 0,0 0 0,0-1 0,0 0 0,-1 1 0,1-1 0,-1 0 0,0-1 0,0 1 0,0 0 0,-1-1 0,1 1 0,-5 1 0,2 0 0,1-1 0,-1 0 0,0-1 0,0 1 0,-1-1 0,1 0 0,0-1 0,-1 1 0,1-2 0,-1 1 0,1 0 0,-13-2 0,16 0 0,1 0 0,-1-1 0,0 0 0,1 1 0,0-1 0,-1 0 0,1 0 0,0 0 0,0 0 0,0-1 0,0 1 0,0 0 0,1-1 0,-1 0 0,1 1 0,-1-1 0,1 0 0,0 1 0,-1-4 0,-18-58 0,17 47 0,0-1 0,1 1 0,1-32 0,2 47 0,0-1 0,-1 0 0,1 0 0,0 0 0,1 1 0,-1-1 0,0 1 0,1-1 0,-1 1 0,1-1 0,0 1 0,0 0 0,0 0 0,0 0 0,0 0 0,1 0 0,-1 0 0,0 1 0,1-1 0,-1 1 0,1-1 0,0 1 0,-1 0 0,1 0 0,5-1 0,-2 0 0,-1 1 0,1 0 0,-1 0 0,1 0 0,0 0 0,-1 1 0,1 0 0,0 0 0,-1 1 0,1-1 0,0 1 0,9 3 0,-12-2 0,-1-1 0,1 1 0,-1 0 0,1 0 0,-1 0 0,0 0 0,0 0 0,0 1 0,0-1 0,0 1 0,0-1 0,0 1 0,-1 0 0,0-1 0,1 1 0,-1 0 0,0 0 0,0 0 0,-1 0 0,1 0 0,0 0 0,-1 0 0,0 0 0,0 0 0,0 5 0,0-2 0,-1 0 0,1-1 0,-1 1 0,0 0 0,-1 0 0,1-1 0,-1 1 0,0-1 0,0 0 0,-1 0 0,0 1 0,-5 7 0,7-12 0,0 1 0,0-1 0,-1 1 0,1-1 0,0 1 0,-1-1 0,1 0 0,-1 0 0,1 0 0,-1 0 0,0 0 0,1 0 0,-1 0 0,0 0 0,0-1 0,0 1 0,1-1 0,-1 1 0,0-1 0,0 0 0,0 0 0,0 0 0,0 0 0,-3 0 0,3-1 0,-1 0 0,0-1 0,1 1 0,-1 0 0,1-1 0,0 0 0,-1 1 0,1-1 0,0 0 0,0 0 0,0 0 0,0-1 0,0 1 0,-2-4 0,-1-3 0,0 0 0,0 0 0,1 0 0,0-1 0,1 0 0,0 0 0,1 0 0,-2-12 0,7-4 0,-3 26 0,1 0 0,-1 0 0,0-1 0,0 1 0,1 0 0,-1 0 0,0-1 0,1 1 0,-1 0 0,1 0 0,-1 0 0,0 0 0,1 0 0,-1-1 0,1 1 0,-1 0 0,0 0 0,1 0 0,-1 0 0,1 0 0,-1 0 0,0 0 0,1 0 0,-1 0 0,1 1 0,-1-1 0,0 0 0,1 0 0,-1 0 0,0 0 0,1 1 0,0-1 0,2 3 0,1-1 0,-1 1 0,1 0 0,-1 0 0,0 1 0,0-1 0,-1 1 0,3 3 0,10 7 0,-14-13 0,-1-1 0,1 1 0,0 0 0,0-1 0,0 1 0,0 0 0,-1 0 0,1 0 0,0 0 0,-1 0 0,1-1 0,0 1 0,-1 0 0,0 0 0,1 0 0,-1 0 0,1 1 0,-1-1 0,0 0 0,0 0 0,0 0 0,0 0 0,1 0 0,-2 0 0,1 0 0,0 0 0,0 2 0,-2 21 0,3-8 0,19-32 0,-18 13 0,1 0 0,-1 0 0,0-1 0,0 1 0,0-1 0,-1 0 0,1 1 0,-1-1 0,2-7 0,-3 10 0,1 0 0,-1 0 0,0 0 0,0 0 0,1-1 0,-1 1 0,0 0 0,0 0 0,0 0 0,0 0 0,0 0 0,-1 0 0,1 0 0,0 0 0,0 0 0,-1 0 0,1 0 0,-1 0 0,1 0 0,-1 0 0,1 0 0,-1 0 0,1 0 0,-1 0 0,0 1 0,1-1 0,-1 0 0,0 0 0,0 1 0,0-1 0,0 0 0,0 1 0,0-1 0,1 1 0,-1-1 0,0 1 0,-1 0 0,1-1 0,0 1 0,0 0 0,-1 0 0,1 0 0,0 0 0,0 0 0,0 1 0,0-1 0,0 0 0,0 1 0,1-1 0,-1 1 0,0-1 0,0 1 0,0-1 0,0 1 0,1 0 0,-1-1 0,0 1 0,1 0 0,-1 0 0,0 0 0,1 0 0,-1-1 0,1 1 0,0 0 0,-1 0 0,1 0 0,0 0 0,-1 0 0,1 0 0,0 0 0,0 0 0,0 0 0,0 0 0,0 0 0,0 2 0,-1 42 0,2-38 0,-1 12 0,1-14 0,-1 0 0,0-1 0,0 1 0,0 0 0,0-1 0,-1 1 0,-2 7 0,3-11 0,-1 0 0,0 0 0,0 1 0,0-1 0,0 0 0,0 0 0,0 0 0,0 0 0,0 0 0,0 0 0,0 0 0,-1-1 0,1 1 0,0 0 0,-1-1 0,1 1 0,0-1 0,-1 1 0,1-1 0,-1 1 0,1-1 0,0 0 0,-1 0 0,1 0 0,-1 0 0,1 0 0,-1 0 0,-1-1 0,2 1 0,-21-1 0,22 1 0,0 0 0,-1 0 0,1 0 0,-1 0 0,1 0 0,0 0 0,-1 0 0,1 0 0,-1 0 0,1 0 0,0 0 0,-1 0 0,1 0 0,-1 0 0,1 0 0,0-1 0,-1 1 0,1 0 0,0 0 0,-1 0 0,1 0 0,0-1 0,-1 1 0,1 0 0,0-1 0,-1 1 0,1 0 0,0 0 0,0-1 0,-1 1 0,1 0 0,0-1 0,0 1 0,0-1 0,-1 1 0,1 0 0,0-1 0,0 1 0,0-1 0,4 1 0,0 1 0,1-1 0,-1 1 0,0 0 0,0 0 0,0 0 0,0 1 0,5 2 0,-3-2 0,-3-1 0,0 0 0,-1-1 0,1 1 0,0-1 0,0 1 0,0-1 0,0 0 0,0 0 0,0-1 0,0 1 0,0 0 0,-1-1 0,1 0 0,0 0 0,0 1 0,5-4 0,35-30 0,-15 11 0,-25 20 0,-1 0 0,0 0 0,0 0 0,0 0 0,0 0 0,0-1 0,0 1 0,-1 0 0,1-1 0,-1 1 0,0-1 0,-1 0 0,1 1 0,0-1 0,-1-7 0,1 3 0,-1 0 0,0-1 0,0 1 0,-1 0 0,0 0 0,-4-12 0,4 19 0,1 0 0,-1 0 0,0 0 0,0 0 0,-1 0 0,1 0 0,0 0 0,0 0 0,0 0 0,-1 0 0,1 1 0,0-1 0,0 0 0,-1 1 0,1-1 0,-1 1 0,1 0 0,-1-1 0,1 1 0,-1 0 0,1 0 0,-1 0 0,-1 0 0,-44 1 0,33 0 0,-105 12 0,99-12 0,-12 4 0,31-4 0,0-1 0,0 1 0,0 0 0,0 0 0,0 0 0,1 0 0,-1 1 0,0-1 0,0 0 0,1 0 0,-1 0 0,1 1 0,-1-1 0,1 0 0,-1 0 0,1 1 0,0-1 0,0 1 0,0-1 0,-1 0 0,1 1 0,1-1 0,-1 0 0,0 2 0,-4 34 0,3-31 0,0 0 0,0 1 0,1-1 0,-1 0 0,1 0 0,1 0 0,-1 1 0,3 9 0,15 5 0,-17-20 0,1 0 0,0 1 0,0 0 0,-1-1 0,1 1 0,-1 0 0,1 0 0,-1-1 0,0 1 0,1 0 0,-1 1 0,1 2 0,12 20-1365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7T03:24:00.2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12 24575,'1'0'0,"2"0"0,1 0 0,1 0 0,0-1 0,0-1 0,0 1 0,0-1 0,-1-1 0,1 0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7T03:24:21.0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35 303 24575,'-4'-7'0,"-1"1"0,2-1 0,-1 0 0,1-1 0,0 1 0,0 0 0,1-1 0,0 0 0,0 1 0,1-1 0,0 0 0,0 0 0,1 0 0,0 0 0,0 0 0,1 0 0,2-10 0,-2 11 0,1-1 0,0 1 0,0 0 0,1 0 0,0 0 0,0 1 0,0-1 0,1 1 0,0 0 0,1 0 0,-1 0 0,1 0 0,0 1 0,0-1 0,1 2 0,0-1 0,0 0 0,0 1 0,0 0 0,1 1 0,-1-1 0,1 1 0,0 0 0,0 1 0,0 0 0,8-2 0,61-12-1365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7T03:24:42.7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109 40 24575,'6'-1'0,"0"0"0,-1 0 0,1-1 0,0 0 0,-1 0 0,1-1 0,7-4 0,25-10 0,-32 16 0,-1 0 0,1 0 0,-1 1 0,1-1 0,-1 1 0,1 1 0,-1-1 0,1 1 0,-1 0 0,1 0 0,-1 0 0,0 1 0,1 0 0,-1 0 0,0 0 0,0 1 0,0-1 0,-1 1 0,1 0 0,7 7 0,-6-3 0,1 0 0,-1 0 0,0 0 0,0 1 0,-1 0 0,0 0 0,-1 0 0,1 1 0,-2 0 0,1-1 0,2 12 0,-3-4 0,0 0 0,-1 1 0,-1-1 0,0 1 0,-2-1 0,-3 33 0,2-45 0,0 1 0,0 0 0,0-1 0,0 0 0,-1 0 0,0 1 0,0-2 0,0 1 0,0 0 0,0 0 0,-1-1 0,0 0 0,0 0 0,1 0 0,-2 0 0,1-1 0,0 1 0,-1-1 0,1 0 0,-1 0 0,-7 1 0,-5 3 0,-1-1 0,0-1 0,0-1 0,-28 1 0,41-3 0,0 0 0,1-1 0,-1 0 0,0 0 0,0-1 0,0 1 0,0-1 0,0 0 0,1 0 0,-1-1 0,0 1 0,1-1 0,-1 0 0,1 0 0,0-1 0,0 1 0,0-1 0,0 0 0,0 0 0,0-1 0,1 1 0,-1-1 0,1 1 0,0-1 0,0 0 0,1 0 0,-1 0 0,1-1 0,0 1 0,0-1 0,0 1 0,1-1 0,-1 0 0,1 1 0,0-1 0,1 0 0,-1-5 0,-1 2 0,1-1 0,0 1 0,1 0 0,0-1 0,0 1 0,1-1 0,0 1 0,0 0 0,1-1 0,0 1 0,0 0 0,1 0 0,0 1 0,8-16 0,-7 17 0,0 1 0,0-1 0,0 1 0,1-1 0,0 1 0,0 0 0,0 1 0,0 0 0,11-7 0,-12 8 0,0 1 0,0 0 0,0 0 0,0 0 0,0 1 0,1 0 0,-1-1 0,0 2 0,1-1 0,-1 0 0,1 1 0,-1 0 0,1 0 0,-1 0 0,1 0 0,6 2 0,-6 1 0,0-1 0,0 1 0,0 0 0,-1 0 0,1 1 0,-1-1 0,0 1 0,0 0 0,0 0 0,-1 1 0,1-1 0,-1 1 0,0-1 0,5 11 0,-5-10 0,-1 1 0,1-1 0,-1 1 0,0 0 0,0-1 0,0 1 0,-1 0 0,0 0 0,0 0 0,0 1 0,-1-1 0,0 0 0,-1 10 0,0-15 0,1 1 0,0 0 0,-1-1 0,1 1 0,-1-1 0,1 1 0,-1-1 0,0 1 0,0-1 0,1 0 0,-1 1 0,0-1 0,0 0 0,-1 0 0,1 0 0,0 1 0,0-1 0,0 0 0,-1-1 0,1 1 0,0 0 0,-1 0 0,1 0 0,-1-1 0,1 1 0,-1-1 0,1 1 0,-1-1 0,0 0 0,1 0 0,-1 1 0,1-1 0,-1 0 0,0 0 0,1-1 0,-1 1 0,1 0 0,-1 0 0,0-1 0,1 1 0,-1-1 0,1 1 0,-1-1 0,1 0 0,0 0 0,-1 0 0,1 1 0,0-1 0,-1 0 0,1-1 0,0 1 0,0 0 0,0 0 0,0 0 0,0-1 0,0 1 0,0 0 0,1-1 0,-1 1 0,0-1 0,1 1 0,-1-1 0,1 1 0,0-1 0,-1 0 0,1 1 0,0-1 0,0-2 0,0-1 0,0 1 0,1-1 0,-1 0 0,1 1 0,0-1 0,1 1 0,-1-1 0,1 1 0,0 0 0,0-1 0,0 1 0,5-7 0,-5 9 0,-1 0 0,1-1 0,0 1 0,0 0 0,1 0 0,-1 0 0,0 1 0,1-1 0,-1 0 0,1 1 0,-1 0 0,1-1 0,0 1 0,0 0 0,-1 1 0,1-1 0,0 0 0,0 1 0,0-1 0,0 1 0,6 0 0,-8 1 0,1 0 0,0 0 0,0 0 0,-1 1 0,1-1 0,0 0 0,-1 1 0,1-1 0,-1 0 0,0 1 0,1 0 0,-1-1 0,0 1 0,0 0 0,0 0 0,0 0 0,0 0 0,-1-1 0,1 1 0,-1 0 0,1 0 0,-1 0 0,0 0 0,1 1 0,-1 1 0,4 56 0,-5-58 0,1 1 0,-1 0 0,0-1 0,0 1 0,1-1 0,-2 1 0,1-1 0,0 1 0,0-1 0,-1 0 0,1 0 0,-1 1 0,0-1 0,0 0 0,0-1 0,0 1 0,0 0 0,0 0 0,0-1 0,0 1 0,-1-1 0,1 0 0,-1 0 0,-3 2 0,4-3 0,0 1 0,1-1 0,-1 1 0,0-1 0,0 0 0,1 0 0,-1 1 0,0-1 0,0 0 0,0-1 0,1 1 0,-1 0 0,0 0 0,0-1 0,1 1 0,-1-1 0,0 0 0,1 1 0,-1-1 0,1 0 0,-1 0 0,1 0 0,-1 0 0,1 0 0,-1 0 0,1-1 0,0 1 0,0 0 0,0-1 0,0 1 0,0-1 0,0 1 0,0-1 0,0 1 0,0-1 0,1 0 0,-1-2 0,-1-3 0,0 0 0,0-1 0,1 1 0,1-1 0,-1 0 0,1 1 0,1-1 0,-1 1 0,4-14 0,-4 18 0,1 0 0,0 0 0,0 0 0,0 0 0,0 0 0,0 0 0,1 0 0,-1 1 0,1-1 0,-1 1 0,1-1 0,0 1 0,0 0 0,1-1 0,-1 1 0,0 0 0,1 1 0,-1-1 0,1 0 0,-1 1 0,1-1 0,0 1 0,0 0 0,-1 0 0,1 0 0,0 0 0,4 0 0,-7 1 0,1 0 0,0 0 0,0 0 0,-1 0 0,1 0 0,0 0 0,0 0 0,-1 0 0,1 0 0,0 1 0,-1-1 0,1 0 0,0 1 0,-1-1 0,1 0 0,0 1 0,-1-1 0,1 1 0,-1-1 0,1 1 0,-1-1 0,1 1 0,-1-1 0,1 1 0,-1 0 0,1-1 0,0 2 0,6 27 0,-9 28 0,1-52 0,0 0 0,0 0 0,0 0 0,-1-1 0,1 1 0,-1-1 0,-1 1 0,1-1 0,0 1 0,-1-1 0,0 0 0,0 0 0,0-1 0,0 1 0,-1-1 0,0 1 0,1-1 0,-1 0 0,0 0 0,-1-1 0,1 1 0,0-1 0,-1 0 0,1 0 0,-1-1 0,0 1 0,1-1 0,-1 0 0,0 0 0,0-1 0,0 1 0,0-1 0,0 0 0,0 0 0,0-1 0,0 1 0,1-1 0,-6-2 0,7 1 0,1 1 0,-1-1 0,1 0 0,-1-1 0,1 1 0,0 0 0,0-1 0,0 1 0,0-1 0,1 0 0,-1 1 0,1-1 0,-1 0 0,1 0 0,0 0 0,0 0 0,-1-6 0,0 2 0,1 0 0,0 0 0,0 0 0,0 0 0,1 0 0,1-14 0,0 17 0,0 0 0,1 0 0,-1 0 0,1 1 0,0-1 0,0 0 0,0 1 0,1 0 0,-1-1 0,1 1 0,0 0 0,0 0 0,0 1 0,0-1 0,1 0 0,-1 1 0,1 0 0,-1 0 0,1 0 0,0 0 0,0 1 0,0 0 0,0-1 0,0 1 0,0 0 0,0 1 0,0-1 0,0 1 0,0 0 0,0 0 0,5 1 0,-7 0 0,-1 0 0,1 1 0,0-1 0,-1 0 0,0 1 0,1 0 0,-1-1 0,0 1 0,1 0 0,-1 0 0,0-1 0,0 1 0,-1 0 0,1 0 0,0 0 0,-1 0 0,1 0 0,-1 0 0,1 0 0,-1 1 0,0-1 0,0 4 0,-1 49 0,0-51 0,0 0 0,-1 0 0,1-1 0,-1 1 0,1 0 0,-1-1 0,0 1 0,-1-1 0,1 1 0,0-1 0,-1 0 0,0 0 0,0 0 0,0 0 0,0-1 0,0 1 0,-6 2 0,8-4 0,-1 0 0,1 0 0,-1 0 0,0 0 0,1-1 0,-1 1 0,0 0 0,0-1 0,1 0 0,-1 1 0,0-1 0,0 0 0,0 0 0,1 0 0,-1 0 0,0 0 0,0-1 0,0 1 0,1 0 0,-1-1 0,0 1 0,0-1 0,1 0 0,-1 1 0,1-1 0,-1 0 0,1 0 0,-1 0 0,1 0 0,-1-1 0,1 1 0,0 0 0,-1-1 0,1 1 0,0 0 0,0-1 0,0 1 0,0-1 0,1 0 0,-1 1 0,-1-3 0,2 1 0,-1 0 0,0 0 0,0 0 0,1 0 0,0 0 0,0 0 0,0 0 0,0 0 0,0 0 0,0 0 0,1 0 0,-1-1 0,1 1 0,0 1 0,0-1 0,0 0 0,1 0 0,-1 0 0,1 0 0,-1 1 0,1-1 0,4-4 0,-5 6 0,0-1 0,0 1 0,0-1 0,1 1 0,-1 0 0,1-1 0,-1 1 0,1 0 0,-1 0 0,1 0 0,0 0 0,0 0 0,-1 0 0,1 1 0,0-1 0,0 1 0,0-1 0,0 1 0,0 0 0,0-1 0,0 1 0,0 0 0,0 0 0,0 1 0,-1-1 0,1 0 0,0 1 0,0-1 0,0 1 0,0-1 0,0 1 0,-1 0 0,1 0 0,0 0 0,0 0 0,1 1 0,0 1 0,-1 0 0,1 0 0,-1 0 0,0 0 0,0 0 0,0 1 0,0-1 0,-1 1 0,1-1 0,-1 1 0,0 0 0,0-1 0,0 1 0,-1 0 0,1 0 0,-1 0 0,0 0 0,0-1 0,0 1 0,-1 0 0,1 0 0,-1 0 0,-2 5 0,2-4 0,0 0 0,0-1 0,-1 0 0,1 1 0,-1-1 0,-1 0 0,1 0 0,0 0 0,-1 0 0,0 0 0,0-1 0,0 1 0,0-1 0,-1 0 0,1 0 0,-1 0 0,0 0 0,0 0 0,-5 2 0,4-3 0,-1 0 0,1 0 0,-1-1 0,0 0 0,0 0 0,1 0 0,-1 0 0,0-1 0,0 0 0,0 0 0,0-1 0,1 0 0,-9-2 0,12 3 0,0-1 0,0 0 0,1 0 0,-1 0 0,1 0 0,-1 0 0,1 0 0,-1 0 0,1-1 0,-1 1 0,1 0 0,0-1 0,0 1 0,0-1 0,0 0 0,0 1 0,-1-3 0,1 0 0,0 1 0,0-1 0,1 0 0,-1 1 0,1-1 0,0 1 0,0-1 0,0 0 0,1 1 0,-1-1 0,1 1 0,1-4 0,0-1 0,1 1 0,0-1 0,1 1 0,0 0 0,8-11 0,-11 16 0,0 0 0,0 0 0,0 0 0,1 1 0,-1-1 0,1 0 0,-1 1 0,1-1 0,-1 1 0,1 0 0,0-1 0,0 1 0,0 0 0,0 0 0,-1 0 0,2 0 0,-1 0 0,0 1 0,0-1 0,0 1 0,0-1 0,0 1 0,0 0 0,1 0 0,1 0 0,-2 1 0,-1 0 0,0 1 0,0-1 0,0 0 0,0 1 0,0-1 0,0 1 0,0-1 0,0 1 0,-1 0 0,1-1 0,-1 1 0,1 0 0,-1-1 0,0 1 0,1 0 0,-1 0 0,0 0 0,0-1 0,0 1 0,0 0 0,-1 0 0,1-1 0,0 1 0,-1 0 0,0-1 0,1 1 0,-1 0 0,0-1 0,1 1 0,-1-1 0,0 1 0,0-1 0,0 1 0,-1-1 0,1 0 0,0 0 0,0 1 0,-1-1 0,-1 1 0,-22 11 0,7-4 0,18-9 0,-1-1 0,0 1 0,1-1 0,-1 1 0,0-1 0,1 0 0,-1 1 0,1-1 0,-1 0 0,1 0 0,-1 1 0,1-1 0,0 0 0,-1 0 0,1 0 0,0 1 0,0-1 0,-1 0 0,1 0 0,0 0 0,0 0 0,0 0 0,0 0 0,0 1 0,0-1 0,1-2 0,-2-3 0,0 0 0,1-1 0,0 1 0,1 0 0,-1 0 0,1-1 0,0 1 0,0 0 0,1 0 0,0 0 0,0 0 0,1 0 0,-1 1 0,1-1 0,0 1 0,1-1 0,-1 1 0,1 0 0,0 0 0,5-4 0,-8 9 0,0-1 0,0 1 0,0-1 0,-1 1 0,1-1 0,0 0 0,0 0 0,0 1 0,-1-1 0,1 0 0,-1 0 0,1 0 0,0 0 0,-1 1 0,0-1 0,1 0 0,-1 0 0,1 0 0,-1 0 0,0 0 0,0 0 0,0 0 0,0 0 0,1 0 0,-1-1 0,-1 1 0,1 0 0,0 0 0,0 0 0,0 0 0,0 0 0,-1 0 0,1 0 0,0 0 0,-2-1 0,1 2 0,0-1 0,-1 1 0,1-1 0,-1 1 0,1 0 0,0-1 0,-1 1 0,1 0 0,-1 0 0,1 0 0,-1 0 0,1 1 0,-1-1 0,1 0 0,-1 0 0,1 1 0,0-1 0,-1 1 0,1 0 0,0-1 0,-1 1 0,1 0 0,0 0 0,-3 1 0,-4 4 0,1 1 0,-1-1 0,1 1 0,0 1 0,1-1 0,-1 1 0,-6 12 0,10-15 0,0 0 0,0 0 0,0 1 0,1-1 0,-1 1 0,2-1 0,-1 1 0,0 0 0,1 0 0,0 0 0,1 0 0,-1 0 0,2 10 0,1-6 0,-1-25 0,-4-24 0,2 31 0,1 0 0,0-1 0,0 1 0,1 0 0,0 0 0,0 0 0,1 0 0,0 0 0,6-14 0,-6 18 0,0-1 0,0 0 0,0 1 0,1-1 0,0 1 0,0 0 0,0 0 0,0 0 0,1 0 0,0 1 0,-1-1 0,1 1 0,1 0 0,-1 0 0,0 1 0,9-5 0,-42 52 0,10-19 0,5-6 0,7-10 0,1-1 0,-1 1 0,2 0 0,-1 1 0,2-1 0,-5 14 0,8-21 0,1 0 0,-1 0 0,1 1 0,0-1 0,0 0 0,0 1 0,0-1 0,1 0 0,-1 0 0,1 1 0,0-1 0,0 0 0,0 0 0,0 0 0,0 0 0,1 0 0,0 0 0,-1 0 0,1-1 0,0 1 0,0 0 0,1-1 0,-1 0 0,0 1 0,1-1 0,5 3 0,3 3 0,0-2 0,0 1 0,1-2 0,0 0 0,1 0 0,-1-1 0,1 0 0,-1-1 0,1-1 0,0 0 0,0 0 0,1-2 0,-1 1 0,0-2 0,0 0 0,20-4 0,-28 4 0,0-2 0,1 1 0,-1 0 0,-1-1 0,1 0 0,0 0 0,-1-1 0,1 1 0,-1-1 0,0 0 0,-1 0 0,1 0 0,0-1 0,-1 1 0,0-1 0,0 0 0,-1 0 0,1 0 0,-1 0 0,0 0 0,-1-1 0,3-7 0,0-3 0,-1-1 0,0 1 0,-1-1 0,-1 1 0,0-1 0,-3-23 0,1 37 0,-1-1 0,1 0 0,-1 1 0,1-1 0,-1 1 0,0 0 0,0 0 0,-1 0 0,1 0 0,-1 0 0,1 0 0,-1 0 0,0 1 0,0-1 0,-5-2 0,4 2 0,-1 0 0,0 0 0,0 0 0,0 0 0,0 1 0,0 0 0,0 0 0,-1 0 0,-10-1 0,8 3-1365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7T03:24:45.1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12 24575,'1'0'0,"2"0"0,1 0 0,1 0 0,1 0 0,0-2 0,-2 0 0,-3-1 0,-1 0 0,-4 1 0,-1 2 0,0 2 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7T03:24:55.9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279 8 24575,'6'0'0,"0"1"0,0 0 0,0 0 0,-1 1 0,1 0 0,0 0 0,-1 0 0,0 0 0,1 1 0,-1 0 0,0 0 0,-1 1 0,1-1 0,0 1 0,-1 0 0,0 0 0,0 0 0,0 1 0,-1 0 0,1-1 0,-1 1 0,0 0 0,0 1 0,-1-1 0,0 0 0,0 1 0,0 0 0,0-1 0,-1 1 0,0 0 0,0 6 0,-1-7 0,0 12 0,0 0 0,-2 0 0,0 0 0,-4 18 0,4-30 0,0 0 0,0 0 0,0 0 0,0 0 0,-1-1 0,0 1 0,0-1 0,0 1 0,0-1 0,-1 0 0,0 0 0,0 0 0,0-1 0,0 1 0,-1-1 0,-8 5 0,-4 1 0,-1-1 0,0-1 0,-1-1 0,1 0 0,-38 6 0,52-11 0,-1 0 0,1-1 0,-1 1 0,1-1 0,-1 0 0,1 0 0,-1 0 0,0-1 0,1 1 0,0-1 0,-1 0 0,1-1 0,-1 1 0,1-1 0,0 1 0,0-1 0,0-1 0,0 1 0,0-1 0,0 1 0,1-1 0,-1 0 0,1 0 0,0-1 0,0 1 0,0-1 0,0 1 0,1-1 0,-1 0 0,1 0 0,0 0 0,0 0 0,1 0 0,-1-1 0,1 1 0,0-1 0,0 1 0,-1-8 0,1-2 0,0 0 0,1 1 0,0-1 0,1 0 0,0 0 0,1 0 0,4-13 0,-4 22 0,0-1 0,1 0 0,0 1 0,0 0 0,0 0 0,0 0 0,1 0 0,0 0 0,0 0 0,1 1 0,-1 0 0,1 0 0,-1 0 0,1 1 0,1 0 0,-1 0 0,0 0 0,8-3 0,-10 4 0,1 1 0,0-1 0,1 1 0,-1 0 0,0 0 0,0 0 0,0 1 0,1-1 0,-1 1 0,0 0 0,0 0 0,1 1 0,-1-1 0,0 1 0,0 0 0,0 0 0,5 2 0,0 1 0,0 1 0,-1 0 0,1 1 0,-1 0 0,0 0 0,10 11 0,-16-15 0,0 0 0,0 1 0,-1-1 0,1 0 0,-1 1 0,1 0 0,-1-1 0,0 1 0,0 0 0,0 0 0,0 0 0,0 0 0,-1 0 0,1-1 0,-1 1 0,0 0 0,0 0 0,0 0 0,0 0 0,0 0 0,-1 0 0,0 0 0,1 0 0,-1 0 0,-2 4 0,0 1 0,0-1 0,-1 0 0,0 0 0,0 0 0,0-1 0,-1 1 0,0-1 0,-8 8 0,9-10 0,-1-1 0,1 1 0,-1-1 0,0 0 0,0 0 0,0-1 0,0 1 0,-9 2 0,13-5 0,0 1 0,-1-1 0,1 0 0,0 1 0,0-1 0,-1 0 0,1 0 0,0 0 0,0 0 0,-1 0 0,1 0 0,0-1 0,-1 1 0,1 0 0,0-1 0,0 1 0,0 0 0,-1-1 0,1 0 0,0 1 0,0-1 0,0 0 0,0 1 0,0-1 0,0 0 0,0 0 0,0 0 0,0 0 0,1 0 0,-1 0 0,0 0 0,0 0 0,1 0 0,-1 0 0,1 0 0,-1-1 0,1 1 0,0 0 0,-1 0 0,1-1 0,0 1 0,0-2 0,-1-4 0,0 0 0,1-1 0,-1 1 0,2 0 0,-1 0 0,1 0 0,0 0 0,1 0 0,2-9 0,-3 14 0,0 0 0,-1 1 0,1-1 0,0 0 0,0 1 0,0-1 0,0 1 0,0 0 0,0-1 0,1 1 0,-1 0 0,0 0 0,1-1 0,-1 1 0,0 0 0,1 0 0,0 1 0,-1-1 0,1 0 0,-1 0 0,1 1 0,0-1 0,0 1 0,-1 0 0,1-1 0,0 1 0,0 0 0,0 0 0,-1 0 0,1 0 0,0 0 0,0 0 0,-1 1 0,1-1 0,0 1 0,0-1 0,-1 1 0,1 0 0,-1-1 0,1 1 0,0 0 0,2 2 0,-2-1 0,0 1 0,0-1 0,0 0 0,0 1 0,0-1 0,-1 1 0,1-1 0,-1 1 0,0 0 0,1-1 0,-1 1 0,-1 0 0,1 0 0,0 0 0,-1 0 0,1 0 0,-1 0 0,0 0 0,0 0 0,-1 3 0,2 6 0,-2-1 0,0 0 0,0 1 0,-4 11 0,4-18 0,-1 1 0,0-1 0,-1 0 0,1-1 0,-1 1 0,0 0 0,0-1 0,-1 1 0,1-1 0,-8 7 0,9-10 0,1 0 0,0 0 0,0 0 0,0-1 0,0 1 0,0 0 0,-1 0 0,1-1 0,0 1 0,-1-1 0,1 1 0,0-1 0,-1 0 0,1 0 0,-1 1 0,1-1 0,-1 0 0,1 0 0,0 0 0,-1 0 0,1-1 0,-1 1 0,1 0 0,0-1 0,-1 1 0,1-1 0,0 1 0,-1-1 0,1 1 0,0-1 0,0 0 0,-1 0 0,1 0 0,0 0 0,0 0 0,0 0 0,0 0 0,0 0 0,1 0 0,-1 0 0,0 0 0,0 0 0,1-1 0,-1 1 0,0-2 0,-3-3 0,1-1 0,0 1 0,1-1 0,-1 0 0,1 1 0,0-1 0,1-1 0,0 1 0,0 0 0,0 0 0,1 0 0,0 0 0,1-1 0,-1 1 0,4-13 0,-2 15 0,-1 0 0,1 0 0,1-1 0,-1 2 0,1-1 0,-1 0 0,1 0 0,1 1 0,-1 0 0,1-1 0,0 1 0,0 1 0,0-1 0,0 1 0,0-1 0,1 1 0,0 0 0,-1 1 0,1-1 0,0 1 0,7-2 0,-10 3 0,0 1 0,0-1 0,0 1 0,0 0 0,0 0 0,1 0 0,-1 0 0,0 0 0,0 0 0,0 1 0,0-1 0,0 1 0,0-1 0,0 1 0,0 0 0,0 0 0,0 0 0,0 0 0,0 0 0,-1 0 0,1 0 0,0 1 0,-1-1 0,1 0 0,-1 1 0,1 0 0,-1-1 0,0 1 0,0 0 0,0 0 0,0 0 0,0-1 0,0 1 0,0 0 0,-1 0 0,1 0 0,-1 0 0,1 4 0,0-2 0,0 0 0,0 0 0,0 0 0,-1 0 0,1 0 0,-1 0 0,0 1 0,0-1 0,-1 0 0,1 0 0,-1 0 0,0 0 0,0 0 0,0 0 0,-1 0 0,0-1 0,1 1 0,-1 0 0,-5 6 0,4-7 0,0 0 0,0 0 0,0-1 0,0 1 0,-1-1 0,1 0 0,-1 0 0,0 0 0,1 0 0,-1 0 0,0-1 0,0 0 0,0 0 0,0 0 0,-1 0 0,1 0 0,0-1 0,0 0 0,0 0 0,0 0 0,-1-1 0,1 1 0,0-1 0,0 0 0,0 0 0,0 0 0,0-1 0,0 1 0,0-1 0,1 0 0,-1 0 0,1 0 0,-1-1 0,1 1 0,0-1 0,0 0 0,0 0 0,0 0 0,0 0 0,1 0 0,-1-1 0,1 1 0,0-1 0,0 0 0,0 0 0,1 1 0,-1-1 0,1 0 0,0 0 0,0-1 0,0 1 0,1 0 0,0 0 0,-1 0 0,1 0 0,1-1 0,0-3 0,0 5 0,0 1 0,0-1 0,0 1 0,0-1 0,1 1 0,0 0 0,-1 0 0,1-1 0,0 1 0,0 0 0,0 1 0,0-1 0,0 0 0,1 1 0,-1-1 0,0 1 0,1-1 0,-1 1 0,1 0 0,4-1 0,0-1 0,1 0 0,-1 1 0,1 0 0,-1 1 0,1-1 0,11 1 0,-17 1 0,-1 1 0,1 0 0,0-1 0,0 1 0,-1 0 0,1 0 0,-1 0 0,1 0 0,-1 1 0,1-1 0,-1 0 0,0 0 0,0 1 0,1-1 0,-1 1 0,0-1 0,0 1 0,-1 0 0,1-1 0,0 1 0,0 0 0,-1 0 0,1 0 0,-1-1 0,0 1 0,1 0 0,-1 0 0,0 3 0,1 3 0,0 0 0,-1-1 0,1 1 0,-2 0 0,-1 13 0,0-16 0,0 0 0,-1 1 0,1-1 0,-1 0 0,-1 0 0,1 0 0,-1-1 0,0 1 0,0-1 0,0 0 0,0 0 0,-1 0 0,1 0 0,-1-1 0,0 0 0,0 0 0,-1 0 0,1-1 0,0 0 0,-1 0 0,0 0 0,-7 1 0,10-4 0,0 0 0,0-1 0,0 1 0,1-1 0,-1 1 0,0-1 0,1 0 0,0 0 0,-1 0 0,1 0 0,0-1 0,0 1 0,0-1 0,0 1 0,0-1 0,1 0 0,-1 1 0,1-1 0,0 0 0,-2-4 0,1 2 0,0 0 0,0 0 0,0-1 0,1 1 0,0 0 0,0-1 0,0 1 0,0 0 0,1-1 0,0 1 0,1-8 0,2 6 0,0 0 0,0 0 0,0 0 0,1 1 0,0-1 0,1 1 0,-1 0 0,1 0 0,1 1 0,-1-1 0,1 1 0,-1 0 0,2 1 0,-1-1 0,0 1 0,1 0 0,8-3 0,-6 3 0,0 0 0,0 1 0,0 0 0,1 1 0,0 0 0,-1 0 0,1 1 0,0 0 0,0 1 0,0 0 0,0 0 0,17 4 0,-23-2 0,0 0 0,0 0 0,0 0 0,-1 1 0,1 0 0,-1-1 0,0 1 0,0 1 0,0-1 0,0 0 0,0 1 0,-1-1 0,1 1 0,-1 0 0,0 0 0,2 7 0,-1-5 0,0 0 0,-1 0 0,0 0 0,0 0 0,-1 0 0,0 0 0,0 0 0,0 0 0,-1 1 0,1-1 0,-2 9 0,0-12 0,-1 0 0,1-1 0,-1 1 0,1 0 0,-1-1 0,0 1 0,0-1 0,0 0 0,0 1 0,0-1 0,0 0 0,-1 0 0,1 0 0,-4 1 0,6-3 0,-1 1 0,0-1 0,1 1 0,-1-1 0,0 1 0,1-1 0,-1 0 0,0 0 0,0 1 0,1-1 0,-1 0 0,0 0 0,0 0 0,1 0 0,-1 0 0,0 0 0,0 0 0,1 0 0,-1 0 0,0 0 0,0 0 0,1-1 0,-1 1 0,0 0 0,0 0 0,1-1 0,-1 1 0,0 0 0,1-1 0,-1 1 0,0-1 0,1 1 0,-1-1 0,1 1 0,-1-1 0,1 0 0,-1 1 0,1-1 0,-1 1 0,1-1 0,0 0 0,-1 1 0,1-1 0,0 0 0,0 0 0,-1 1 0,1-1 0,0 0 0,0 0 0,0 1 0,0-1 0,0 0 0,0 0 0,0 0 0,0 1 0,0-1 0,1-1 0,-2-3 0,1 1 0,0-1 0,0 1 0,0-1 0,1 1 0,-1 0 0,1-1 0,0 1 0,0-1 0,1 1 0,-1 0 0,1 0 0,0 0 0,4-7 0,-1 53 0,-5-33 0,0 0 0,-1 1 0,-1-1 0,0 0 0,0 0 0,-1 0 0,0 0 0,0 0 0,-1-1 0,0 1 0,0-1 0,-1 0 0,0 0 0,-8 8 0,13-16 0,0 1 0,0-1 0,-1 0 0,1 0 0,0 1 0,0-1 0,0 0 0,0 0 0,-1 0 0,1 1 0,0-1 0,0 0 0,-1 0 0,1 0 0,0 0 0,0 0 0,0 1 0,-1-1 0,1 0 0,0 0 0,-1 0 0,1 0 0,0 0 0,0 0 0,-1 0 0,1 0 0,0 0 0,0 0 0,-1 0 0,1 0 0,0 0 0,-1 0 0,1 0 0,0 0 0,0 0 0,-1 0 0,1 0 0,0-1 0,0 1 0,-1 0 0,1 0 0,0 0 0,0 0 0,0-1 0,-1 1 0,1 0 0,0 0 0,0 0 0,0-1 0,-1 1 0,1 0 0,-3-22 0,6-23 0,15-4 0,-15 41 0,1 0 0,-1 0 0,-1 0 0,1-1 0,1-15 0,-4 20 0,0 0 0,0 1 0,-1-1 0,1 0 0,-1 1 0,0-1 0,0 1 0,0-1 0,-1 1 0,1-1 0,-1 1 0,0 0 0,0 0 0,0-1 0,0 2 0,0-1 0,-6-5 0,-48-68 0,54 75 0,0 0 0,0 0 0,0 0 0,-1 0 0,1 0 0,0 1 0,0-1 0,-1 1 0,1 0 0,0 0 0,-1 0 0,1 0 0,0 0 0,-1 0 0,1 0 0,0 1 0,-1-1 0,1 1 0,0 0 0,-3 1 0,-47 17 0,35-10 0,3-2 0,-1 1 0,2 0 0,-1 0 0,-12 12 0,21-16 0,1 0 0,0 1 0,1-1 0,-1 1 0,1 0 0,0 0 0,0 0 0,0 0 0,1 0 0,0 1 0,0-1 0,0 1 0,0 0 0,0 10 0,1-12-52,0-1-1,0 1 1,1 0-1,0 0 1,0 0-1,0-1 1,0 1-1,0 0 1,1 0-1,0 0 1,-1-1-1,1 1 1,1 0-1,-1-1 1,1 1-1,-1-1 1,1 1-1,0-1 1,0 0-1,0 0 1,1 0-1,-1 0 1,1 0-1,0 0 0,4 2 1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7T03:25:03.0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212 28 24575,'2'-2'0,"0"0"0,0-1 0,0 1 0,0 0 0,1 0 0,-1 0 0,1 1 0,-1-1 0,1 1 0,0-1 0,-1 1 0,1 0 0,0 0 0,0 0 0,0 0 0,0 1 0,0-1 0,0 1 0,0 0 0,0-1 0,0 1 0,6 1 0,-6 1 0,1-1 0,-1 1 0,0 0 0,0 0 0,0 1 0,0-1 0,0 0 0,0 1 0,-1 0 0,1 0 0,-1 0 0,0 0 0,1 0 0,-1 0 0,-1 0 0,1 1 0,2 6 0,4 7 0,-1 1 0,-1 0 0,0 0 0,-1 0 0,-2 1 0,1 0 0,-2-1 0,0 36 0,-3-50 0,0 0 0,0-1 0,0 1 0,-1 0 0,1-1 0,-1 1 0,0-1 0,0 1 0,0-1 0,-1 0 0,1 0 0,-1 0 0,1 0 0,-1 0 0,0-1 0,0 1 0,-1-1 0,1 0 0,0 0 0,-1 0 0,1 0 0,-1-1 0,-4 2 0,-10 4 0,-1-1 0,0-1 0,-24 3 0,38-7 0,-11 3 0,0-1 0,0-1 0,0-1 0,0 0 0,0-1 0,-32-4 0,45 2 0,-1 1 0,1-1 0,0 0 0,0 0 0,0 0 0,0 0 0,0-1 0,0 1 0,1-1 0,-1 0 0,1 0 0,-1 0 0,1 0 0,0 0 0,1 0 0,-1 0 0,0-1 0,1 1 0,0-1 0,0 1 0,0-1 0,0 1 0,0-6 0,-2-11 0,0 0 0,2-40 0,1 50 0,0 5 0,1-1 0,0 1 0,0-1 0,0 1 0,0-1 0,1 1 0,0-1 0,0 1 0,0 0 0,1 0 0,0 0 0,0 1 0,0-1 0,0 1 0,1-1 0,0 1 0,0 0 0,0 0 0,0 1 0,7-5 0,-4 3 0,1 1 0,0-1 0,0 1 0,0 1 0,0 0 0,1 0 0,-1 0 0,1 1 0,0 1 0,-1-1 0,19 1 0,-22 1 0,0 0 0,-1 0 0,1 1 0,0 0 0,0 0 0,-1 0 0,1 1 0,0 0 0,-1 0 0,1 0 0,-1 0 0,0 0 0,0 1 0,0 0 0,0 0 0,0 0 0,-1 0 0,1 1 0,-1 0 0,0-1 0,0 1 0,0 0 0,-1 0 0,1 1 0,-1-1 0,3 7 0,-2-5 0,0 0 0,-1 0 0,1 0 0,-1 0 0,-1 0 0,1 1 0,-1-1 0,0 0 0,0 1 0,-1-1 0,0 1 0,0-1 0,-1 1 0,1-1 0,-3 8 0,2-11 0,-1 1 0,1-1 0,-1 0 0,0 0 0,0 1 0,0-1 0,0-1 0,-1 1 0,1 0 0,-1 0 0,1-1 0,-1 0 0,0 1 0,0-1 0,0 0 0,-1-1 0,1 1 0,0 0 0,-1-1 0,1 0 0,-1 0 0,1 0 0,-1 0 0,0 0 0,1-1 0,-1 0 0,-5 0 0,5 0 0,0 0 0,0 0 0,1-1 0,-1 0 0,0 0 0,1 0 0,-1 0 0,0 0 0,1-1 0,0 0 0,-1 1 0,1-1 0,0-1 0,0 1 0,0 0 0,0-1 0,0 1 0,1-1 0,-1 0 0,1 0 0,0 0 0,0 0 0,0-1 0,0 1 0,0 0 0,1-1 0,-1 1 0,1-1 0,0 0 0,0 1 0,1-1 0,-1 0 0,1 1 0,-1-1 0,1 0 0,0 0 0,1 0 0,-1 1 0,1-1 0,0 0 0,-1 0 0,2 1 0,-1-1 0,0 1 0,1-1 0,-1 1 0,4-5 0,2-1 0,0 0 0,0 0 0,1 0 0,1 1 0,-1 0 0,1 1 0,11-7 0,-17 12 0,-1 0 0,1 1 0,0-1 0,0 1 0,0 0 0,1 0 0,-1 0 0,0 0 0,0 0 0,0 1 0,1-1 0,-1 1 0,4 0 0,-5 1 0,0-1 0,1 1 0,-1 0 0,0 0 0,0 0 0,0 0 0,0 0 0,0 0 0,-1 0 0,1 0 0,0 1 0,0-1 0,-1 1 0,1 0 0,-1-1 0,1 1 0,-1 0 0,0 0 0,0 0 0,0 0 0,2 3 0,0 5 0,1-1 0,-2 1 0,1 0 0,-1 1 0,-1-1 0,0 0 0,0 0 0,-1 1 0,-1-1 0,1 0 0,-4 13 0,3-18 0,0 0 0,0 0 0,-1 0 0,0 0 0,0 0 0,0 0 0,0-1 0,-1 1 0,0-1 0,-5 8 0,5-10 0,1 0 0,0 0 0,0 0 0,-1-1 0,1 1 0,-1-1 0,0 1 0,1-1 0,-1 0 0,0 0 0,0 0 0,0 0 0,1 0 0,-1-1 0,0 1 0,0-1 0,0 0 0,0 0 0,-6-1 0,8 1 0,-1 0 0,1 0 0,0 0 0,-1-1 0,1 1 0,-1-1 0,1 1 0,0-1 0,0 1 0,-1-1 0,1 0 0,0 1 0,0-1 0,0 0 0,0 0 0,0 0 0,0 0 0,0 0 0,0 0 0,0 0 0,0-1 0,0 1 0,1 0 0,-2-2 0,1 0 0,1 0 0,-1 0 0,0 0 0,1 0 0,-1 0 0,1-1 0,0 1 0,0 0 0,1 0 0,0-5 0,0 1 0,0 1 0,1-1 0,0 0 0,0 1 0,1 0 0,0 0 0,0 0 0,0 0 0,8-10 0,-6 12 0,-1-1 0,1 1 0,0 1 0,0-1 0,0 1 0,0-1 0,9-2 0,-13 5 0,0 1 0,0-1 0,0 1 0,0 0 0,0 0 0,0-1 0,0 1 0,1 0 0,-1 0 0,0 0 0,0 0 0,0 0 0,0 0 0,0 1 0,0-1 0,0 0 0,0 0 0,0 1 0,0-1 0,0 1 0,0-1 0,0 1 0,0-1 0,0 1 0,-1-1 0,1 1 0,0 0 0,0 0 0,0-1 0,-1 1 0,1 0 0,0 0 0,-1 0 0,1 0 0,-1 0 0,1 0 0,-1 0 0,0 0 0,1 0 0,-1 0 0,0 0 0,0 0 0,0 0 0,1 0 0,-1 0 0,0 0 0,0 0 0,-1 0 0,1 1 0,1 6 0,-1-1 0,0 0 0,0 0 0,-1 0 0,0 1 0,0-1 0,-5 13 0,6-18 0,-1 0 0,0 0 0,0 0 0,0 0 0,0 0 0,0-1 0,0 1 0,0 0 0,-1 0 0,1-1 0,0 1 0,-1-1 0,0 1 0,1-1 0,-1 0 0,0 1 0,0-1 0,1 0 0,-1 0 0,0 0 0,0-1 0,0 1 0,0 0 0,0-1 0,-1 1 0,1-1 0,0 0 0,0 0 0,0 0 0,0 0 0,-3 0 0,3 0 0,1-1 0,0 1 0,-1 0 0,1-1 0,-1 1 0,1-1 0,0 1 0,-1-1 0,1 0 0,0 1 0,-1-1 0,1 0 0,0 0 0,0 0 0,0 0 0,0 0 0,0 0 0,0 0 0,0 0 0,0-1 0,1 1 0,-2-3 0,0 1 0,1 0 0,0-1 0,1 1 0,-1 0 0,1-1 0,-1 1 0,1-1 0,0 1 0,1-6 0,0 2 0,0 0 0,0 1 0,0-1 0,1 0 0,0 1 0,1 0 0,-1 0 0,1-1 0,7-9 0,-9 15 0,-1 0 0,1 0 0,0 0 0,-1 0 0,1 0 0,0 0 0,0 0 0,0 0 0,0 0 0,0 0 0,0 0 0,0 1 0,0-1 0,0 0 0,0 1 0,0-1 0,0 1 0,0-1 0,1 1 0,-1 0 0,0-1 0,0 1 0,1 0 0,-1 0 0,0 0 0,1 0 0,-1 0 0,1 0 0,0 1 0,-1 1 0,0-1 0,0 0 0,0 1 0,0-1 0,0 0 0,-1 1 0,1-1 0,0 1 0,0-1 0,-1 1 0,1 0 0,-1-1 0,0 1 0,0-1 0,1 1 0,-1 3 0,0 2 0,1 1 0,-1 0 0,-1-1 0,1 1 0,-1-1 0,-1 0 0,1 1 0,-1-1 0,-4 9 0,6-15 0,-1 1 0,0 0 0,0-1 0,-1 1 0,1-1 0,0 1 0,0-1 0,-1 0 0,1 0 0,-1 1 0,1-1 0,-1 0 0,0 0 0,1 0 0,-1-1 0,0 1 0,0 0 0,1-1 0,-1 1 0,0-1 0,0 1 0,0-1 0,0 0 0,0 0 0,0 0 0,1 0 0,-1 0 0,0 0 0,0 0 0,0-1 0,0 1 0,0-1 0,1 0 0,-1 1 0,0-1 0,0 0 0,1 0 0,-3-1 0,2 0 0,0 1 0,0-1 0,0 0 0,1 0 0,-1 1 0,0-1 0,1 0 0,0 0 0,-1-1 0,1 1 0,0 0 0,0 0 0,0-1 0,0 1 0,0 0 0,1-1 0,-1 1 0,1-1 0,0 1 0,0-1 0,-1 1 0,2-1 0,-1 1 0,0-1 0,0 1 0,1-1 0,-1 1 0,1 0 0,2-5 0,-1 3 0,0 1 0,1-1 0,-1 1 0,1-1 0,0 1 0,0 0 0,0 0 0,0 0 0,1 1 0,-1-1 0,1 1 0,5-3 0,-8 4 0,0 1 0,0-1 0,0 1 0,0-1 0,0 1 0,0-1 0,1 1 0,-1 0 0,0-1 0,0 1 0,0 0 0,0 0 0,1 0 0,-1 0 0,0 0 0,0 0 0,0 0 0,0 1 0,1-1 0,-1 0 0,0 1 0,0-1 0,0 0 0,0 1 0,0-1 0,0 1 0,0 0 0,0-1 0,0 1 0,0 0 0,0 0 0,0 0 0,-1-1 0,1 1 0,0 0 0,-1 0 0,1 0 0,0 0 0,-1 0 0,1 0 0,-1 1 0,0-1 0,1 0 0,-1 0 0,0 0 0,0 0 0,1 0 0,-1 3 0,1 2 0,0 1 0,0 0 0,0-1 0,-1 1 0,0 0 0,0 0 0,0 0 0,-1-1 0,0 1 0,-1 0 0,1-1 0,-1 1 0,-1-1 0,1 0 0,-1 1 0,0-1 0,-1 0 0,1-1 0,-1 1 0,0-1 0,0 1 0,-1-1 0,0-1 0,0 1 0,0-1 0,0 1 0,-1-1 0,0-1 0,1 1 0,-1-1 0,-1 0 0,1-1 0,-13 5 0,10-5 0,-1 0 0,1 0 0,-1 0 0,0-2 0,-17 1 0,24-1 0,1-1 0,0 1 0,0 0 0,0-1 0,0 0 0,0 1 0,0-1 0,1 0 0,-1 0 0,0 0 0,0 0 0,0 0 0,1-1 0,-1 1 0,1 0 0,-1-1 0,1 1 0,-1-1 0,1 0 0,0 1 0,0-1 0,0 0 0,0 0 0,0 0 0,0 0 0,1 0 0,-1 0 0,0 0 0,1 0 0,0 0 0,-1 0 0,1 0 0,0-3 0,-1-6 0,1-1 0,0 0 0,0 1 0,1-1 0,1 1 0,0-1 0,1 1 0,6-18 0,-8 25 0,1 0 0,0 0 0,0 0 0,0 0 0,0 1 0,1-1 0,0 1 0,-1-1 0,1 1 0,1 0 0,-1 0 0,0 0 0,1 1 0,-1-1 0,1 1 0,0 0 0,0 0 0,0 0 0,0 0 0,0 1 0,0-1 0,0 1 0,0 0 0,1 0 0,-1 1 0,5-1 0,-7 1 0,-1 0 0,1 1 0,-1-1 0,0 0 0,1 0 0,-1 1 0,0-1 0,0 1 0,1-1 0,-1 1 0,0-1 0,0 1 0,0 0 0,0 0 0,1-1 0,-1 1 0,0 0 0,0 0 0,-1 0 0,1 0 0,0 0 0,1 2 0,0 1 0,0-1 0,0 1 0,-1 0 0,1 0 0,-1 0 0,0 0 0,1 6 0,-1-2 0,0 0 0,-1-1 0,0 1 0,0 0 0,0-1 0,-1 1 0,-1-1 0,-1 9 0,2-14 0,0 0 0,0-1 0,0 1 0,0 0 0,0 0 0,0-1 0,-1 1 0,1-1 0,-1 1 0,1-1 0,-1 0 0,1 1 0,-1-1 0,0 0 0,0 0 0,0 0 0,1-1 0,-1 1 0,0 0 0,0 0 0,0-1 0,0 0 0,0 1 0,0-1 0,0 0 0,-1 0 0,1 0 0,0 0 0,0 0 0,-3-1 0,2 0 0,0 1 0,-1-1 0,1 0 0,0 0 0,0 0 0,0 0 0,0-1 0,1 1 0,-1-1 0,0 0 0,1 1 0,-1-1 0,1-1 0,-1 1 0,1 0 0,0 0 0,0-1 0,-3-5 0,3 5 0,0-1 0,0 0 0,1 0 0,-1 0 0,1 0 0,0 0 0,1 0 0,-1 0 0,0 0 0,1 0 0,0 0 0,0-1 0,1 1 0,-1 0 0,1 0 0,0 0 0,0 0 0,0 0 0,0 0 0,1 0 0,-1 1 0,1-1 0,0 0 0,0 1 0,1-1 0,-1 1 0,1 0 0,0 0 0,-1 0 0,2 0 0,-1 0 0,0 1 0,0-1 0,1 1 0,-1 0 0,1 0 0,0 0 0,-1 0 0,1 1 0,0 0 0,0-1 0,0 2 0,0-1 0,0 0 0,1 1 0,-1-1 0,0 1 0,7 1 0,-8 0 0,-1-1 0,0 1 0,1 0 0,-1 0 0,0 0 0,0 0 0,0 0 0,0 0 0,0 1 0,0-1 0,0 1 0,0-1 0,0 1 0,-1 0 0,1 0 0,0 0 0,-1 0 0,0 0 0,1 0 0,-1 0 0,0 0 0,0 1 0,-1-1 0,1 0 0,0 0 0,-1 1 0,1-1 0,-1 1 0,1 2 0,1 10 0,0-1 0,-1 1 0,-1 20 0,-1-29 0,0 0 0,0 0 0,-1-1 0,0 1 0,0 0 0,-1-1 0,0 0 0,-5 9 0,7-12 0,-1 0 0,1-1 0,0 1 0,0-1 0,-1 1 0,1-1 0,-1 0 0,1 1 0,-1-1 0,0 0 0,1 0 0,-1 0 0,-2 1 0,3-2 0,0 0 0,0 0 0,0 0 0,-1 0 0,1 0 0,0 0 0,0 0 0,0-1 0,0 1 0,0 0 0,0-1 0,1 1 0,-1 0 0,0-1 0,0 1 0,0-1 0,0 1 0,0-1 0,0 0 0,1 1 0,-1-1 0,0 0 0,1 0 0,-1 1 0,0-1 0,1 0 0,-2-1 0,-4-25 0,6 13 0,0 14 0,0 0 0,1 0 0,-1-1 0,0 1 0,0 0 0,0 0 0,0 0 0,0 0 0,0 0 0,0 0 0,0-1 0,1 1 0,-1 0 0,0 0 0,0 0 0,0 0 0,0 0 0,0 0 0,1 0 0,-1 0 0,0 0 0,0-1 0,0 1 0,0 0 0,1 0 0,-1 0 0,0 0 0,0 0 0,0 0 0,0 0 0,1 0 0,-1 0 0,0 0 0,0 0 0,0 0 0,0 0 0,1 1 0,-1-1 0,0 0 0,0 0 0,0 0 0,0 0 0,0 0 0,1 0 0,-1 0 0,0 0 0,0 0 0,0 1 0,0-1 0,0 0 0,2 2 0,-1 0 0,0 0 0,0 0 0,0 0 0,0 0 0,0 0 0,0 0 0,-1 1 0,1-1 0,-1 0 0,0 0 0,1 1 0,-1-1 0,0 0 0,0 1 0,-1-1 0,1 0 0,0 0 0,-1 1 0,1-1 0,-2 3 0,2-4 0,0 0 0,0 0 0,0 0 0,-1 0 0,1 0 0,0 0 0,0 0 0,-1 0 0,1 0 0,0 0 0,-1 0 0,1 0 0,-1 0 0,0 0 0,1 0 0,-1 0 0,1-1 0,-1 1 0,0 0 0,0 0 0,0-1 0,1 1 0,-1 0 0,0-1 0,0 1 0,0-1 0,0 1 0,0-1 0,0 0 0,0 1 0,0-1 0,0 0 0,0 0 0,0 0 0,0 0 0,0 0 0,0 0 0,-1 0 0,1 0 0,0 0 0,0 0 0,0 0 0,0-1 0,0 1 0,-1-1 0,0 0 0,1 0 0,0-1 0,-1 1 0,1 0 0,0-1 0,0 1 0,0-1 0,0 0 0,0 1 0,0-1 0,0 0 0,0 1 0,1-1 0,-1 0 0,0-2 0,-7-12 0,6 16 0,1 0 0,0-1 0,0 1 0,0 0 0,-1 0 0,1 0 0,0 0 0,0 0 0,-1 0 0,1 0 0,0 1 0,0-1 0,-1 0 0,1 1 0,0-1 0,0 1 0,0-1 0,0 1 0,-2 1 0,2-2 0,0 0 0,0 1 0,0-1 0,0 0 0,0 1 0,0-1 0,0 1 0,0 0 0,0-1 0,0 1 0,0 0 0,0-1 0,1 1 0,-1 0 0,0 0 0,1 0 0,-1 0 0,0 0 0,1 0 0,-1 0 0,1 0 0,0 0 0,-1 0 0,1 0 0,0 0 0,-1 0 0,1 0 0,0 0 0,0 0 0,0 0 0,0 0 0,0 2 0,1 0 0,1-1 0,-1 0 0,1 1 0,-1-1 0,1 0 0,0 0 0,-1 0 0,1 0 0,0 0 0,0-1 0,1 1 0,3 2 0,4 2 0,-1 0 0,1-1 0,1-1 0,-1 1 0,22 4 0,-28-8 0,1-1 0,0 1 0,-1-1 0,1-1 0,0 1 0,0-1 0,-1 1 0,1-1 0,0 0 0,-1-1 0,0 1 0,1-1 0,-1 0 0,0 0 0,1-1 0,-1 1 0,-1-1 0,1 0 0,0 0 0,5-5 0,0 1 0,4 1 0,-8 13 0,-5-6 0,-1 1 0,1-1 0,0 1 0,-1-1 0,1 0 0,-1 1 0,1-1 0,-1 0 0,1 1 0,-1-1 0,0 0 0,0 0 0,0 0 0,0 0 0,0 0 0,0 0 0,0 0 0,-1 1 0,-9 4 0,-1-1 0,0 0 0,0-1 0,0-1 0,0 0 0,-1 0 0,1-1 0,-1-1 0,1 0 0,-1-1 0,0 0 0,-22-4 0,19 0-1365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7T03:25:05.0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67 24575,'3'0'0,"0"-3"0,2-2 0,2-1 0,3-1 0,-1-2 0,-1-4 0,-6 0 0,-4 3 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7T03:25:32.5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 56 24575,'3'-1'0,"0"0"0,0 0 0,0 0 0,0-1 0,0 1 0,0-1 0,0 0 0,-1 1 0,1-1 0,3-3 0,19-12 0,-8 12 0,0 1 0,0 0 0,1 1 0,-1 1 0,1 1 0,0 0 0,32 4 0,-47-2 0,1 0 0,0 0 0,-1 0 0,1 1 0,-1-1 0,0 1 0,1 0 0,-1 0 0,0 1 0,0-1 0,3 4 0,35 35 0,-29-27 0,-8-7 0,0 0 0,0-1 0,-1 1 0,0 1 0,0-1 0,-1 0 0,0 1 0,0-1 0,-1 1 0,0 0 0,0-1 0,-1 1 0,-1 10 0,1-10 0,0 1 0,0-1 0,-1 0 0,-1 0 0,1 1 0,-2-1 0,1 0 0,-1-1 0,0 1 0,0 0 0,-1-1 0,0 0 0,0 1 0,-1-2 0,-10 13 0,10-13 0,-1 0 0,0-1 0,0 1 0,0-1 0,-1 0 0,1-1 0,-1 1 0,-1-2 0,1 1 0,0-1 0,-13 4 0,6-2 0,0-2 0,-1 0 0,1-1 0,0 0 0,-25-1 0,33-2 0,1 0 0,-1-1 0,1 1 0,-1-1 0,1 0 0,0-1 0,0 1 0,0-1 0,0 0 0,0 0 0,0 0 0,1-1 0,0 0 0,0 0 0,-5-5 0,2 1 0,0 0 0,1 0 0,0-1 0,0 0 0,1 0 0,0 0 0,-6-17 0,8 7 0,1-1 0,0 1 0,2-1 0,0 0 0,4-28 0,-3 42 0,0 4 0,-1 0 0,1-1 0,0 1 0,0 0 0,0 0 0,0 0 0,0 0 0,1 0 0,-1 0 0,1 0 0,-1 0 0,1 1 0,0-1 0,-1 1 0,1-1 0,0 1 0,0 0 0,0-1 0,0 1 0,1 0 0,2-1 0,58-19 0,-39 14 0,-19 6 0,1-1 0,-1 1 0,1 1 0,0-1 0,-1 1 0,1 0 0,0 0 0,-1 1 0,1 0 0,0 0 0,-1 0 0,1 0 0,-1 1 0,1 0 0,-1 0 0,0 1 0,0-1 0,0 1 0,0 0 0,-1 1 0,1-1 0,-1 1 0,1 0 0,-1 0 0,-1 0 0,7 9 0,-5-8 0,-1 1 0,0 0 0,0 0 0,-1 0 0,0 1 0,0-1 0,0 1 0,-1 0 0,0 0 0,0 0 0,0 0 0,-1 0 0,0 0 0,-1 0 0,0 0 0,0 1 0,0-1 0,-1 0 0,0 0 0,0 0 0,-3 7 0,1-9 0,1-1 0,-1 0 0,0 0 0,0 0 0,0 0 0,-1-1 0,1 1 0,-1-1 0,0 0 0,0 0 0,0 0 0,-7 3 0,2-1 0,0 0 0,-1-1 0,1 0 0,-1-1 0,-11 3 0,15-5 0,0 1 0,0-2 0,0 1 0,0-1 0,-1 0 0,1 0 0,0 0 0,0-1 0,-9-2 0,13 2 0,-1 0 0,0 0 0,1 0 0,-1-1 0,1 1 0,-1-1 0,1 0 0,0 1 0,0-1 0,0 0 0,0 0 0,0-1 0,0 1 0,1 0 0,-1-1 0,1 1 0,-1 0 0,1-1 0,0 0 0,0 1 0,-1-6 0,-1-1 0,0 0 0,1-1 0,0 1 0,1-1 0,0 1 0,0-1 0,1 0 0,1 0 0,-1 1 0,5-18 0,-4 22 0,1 1 0,0 0 0,0 0 0,0-1 0,0 2 0,1-1 0,-1 0 0,1 0 0,0 1 0,0-1 0,0 1 0,1 0 0,-1 0 0,1 0 0,0 1 0,0-1 0,0 1 0,0 0 0,0 0 0,0 0 0,1 1 0,-1-1 0,1 1 0,7-1 0,-9 1 0,7-1 0,-1 0 0,0 0 0,0 1 0,0 1 0,1-1 0,9 2 0,-16 0 0,0 0 0,1 0 0,-1 0 0,0 0 0,0 1 0,0-1 0,-1 1 0,1-1 0,0 1 0,0 0 0,-1 0 0,1 1 0,-1-1 0,0 0 0,0 1 0,0 0 0,0-1 0,0 1 0,-1 0 0,3 5 0,-1-4 0,-1 1 0,0-1 0,0 0 0,0 1 0,-1 0 0,0-1 0,1 1 0,-2 0 0,1 0 0,0-1 0,-1 1 0,0 0 0,0 0 0,-1 0 0,1 0 0,-1-1 0,0 1 0,-2 6 0,-1-3 0,-1 0 0,1 0 0,-1-1 0,-1 0 0,1 0 0,-1 0 0,-1 0 0,1-1 0,-9 6 0,11-9 0,-1 1 0,1-1 0,-1 0 0,0 0 0,-1 0 0,1-1 0,0 1 0,-1-1 0,1-1 0,-1 1 0,0-1 0,-8 1 0,12-2 0,-1 0 0,1 0 0,0 0 0,0 0 0,0-1 0,0 1 0,-1 0 0,1-1 0,0 0 0,0 0 0,0 1 0,0-1 0,0 0 0,0 0 0,1-1 0,-1 1 0,0 0 0,1-1 0,-1 1 0,0-1 0,1 1 0,0-1 0,-1 0 0,1 0 0,0 1 0,0-1 0,0 0 0,0 0 0,0 0 0,0 0 0,1 0 0,-1 0 0,1-1 0,0 1 0,-1-3 0,0-1 0,-1-9 0,0-1 0,1 0 0,1-24 0,0 38 0,1 0 0,-1-1 0,0 1 0,1 0 0,-1-1 0,1 1 0,0 0 0,0 0 0,0 0 0,0 0 0,0 0 0,0 0 0,1 0 0,1-2 0,-2 3 0,0 1 0,1-1 0,-1 0 0,0 1 0,1-1 0,-1 1 0,0-1 0,1 1 0,-1 0 0,0 0 0,1-1 0,-1 1 0,1 0 0,-1 0 0,0 0 0,1 1 0,-1-1 0,1 0 0,-1 0 0,0 1 0,1-1 0,-1 1 0,0-1 0,1 1 0,1 1 0,-2-1 0,0 0 0,0 0 0,0 1 0,0-1 0,0 0 0,0 1 0,-1-1 0,1 0 0,0 1 0,-1-1 0,1 1 0,-1-1 0,0 1 0,1-1 0,-1 1 0,0-1 0,0 1 0,0-1 0,0 1 0,0-1 0,0 1 0,-1-1 0,1 1 0,0-1 0,-2 3 0,2-1 0,-1 1 0,0-1 0,0 0 0,0 0 0,0 1 0,0-1 0,-1 0 0,1 0 0,-1 0 0,-4 4 0,3-8 0,5-9 0,6-9 0,-7 18 0,-1 0 0,1-1 0,0 1 0,-1 0 0,1 0 0,0 0 0,0-1 0,0 1 0,0 0 0,0 0 0,0 1 0,1-1 0,-1 0 0,0 0 0,0 0 0,1 1 0,-1-1 0,0 1 0,1-1 0,-1 1 0,1 0 0,-1-1 0,0 1 0,1 0 0,-1 0 0,2 0 0,-1 1 0,-1-1 0,-1 1 0,1 0 0,0 0 0,0 0 0,0 0 0,0 0 0,-1 0 0,1 0 0,0 0 0,-1 1 0,1-1 0,-1 0 0,1 0 0,-1 0 0,0 1 0,0-1 0,1 0 0,-1 0 0,0 1 0,0 1 0,0 1 0,0-1 0,0 0 0,0 1 0,-1-1 0,1 0 0,-1 1 0,0-1 0,0 0 0,-2 5 0,2-7 0,1 0 0,0 0 0,-1 0 0,1 0 0,-1-1 0,1 1 0,-1 0 0,1 0 0,-1-1 0,0 1 0,0 0 0,1-1 0,-1 1 0,0-1 0,0 1 0,1-1 0,-1 1 0,0-1 0,0 1 0,0-1 0,0 0 0,0 0 0,0 1 0,0-1 0,1 0 0,-1 0 0,0 0 0,0 0 0,0 0 0,0 0 0,-2-1 0,2 1 0,0 0 0,1-1 0,-1 0 0,0 1 0,0-1 0,1 0 0,-1 1 0,0-1 0,0 0 0,1 1 0,-1-1 0,1 0 0,-1 0 0,1 0 0,-1 0 0,1 0 0,0 0 0,-1 0 0,1 0 0,0 0 0,0 0 0,-1 0 0,1 0 0,0 0 0,0 0 0,0 0 0,0 0 0,1 0 0,-1 1 0,0-1 0,0 0 0,0 0 0,1 0 0,-1 0 0,1 0 0,-1 0 0,1 0 0,0-1 0,0-2 0,1 0 0,0 0 0,0 1 0,0-1 0,0 1 0,1-1 0,-1 1 0,4-4 0,-4 6 0,-1 0 0,1 0 0,0 0 0,-1 0 0,1 0 0,0 0 0,0 0 0,0 1 0,0-1 0,-1 1 0,1-1 0,0 1 0,0 0 0,0 0 0,0-1 0,0 2 0,0-1 0,0 0 0,0 0 0,0 0 0,0 1 0,0-1 0,0 1 0,0 0 0,0 0 0,-1-1 0,1 1 0,2 2 0,-3-2 0,0 0 0,0 0 0,0 0 0,0 0 0,0 0 0,0 0 0,0 1 0,-1-1 0,1 0 0,0 1 0,-1-1 0,1 0 0,-1 1 0,0-1 0,1 1 0,-1-1 0,0 0 0,0 1 0,0-1 0,0 1 0,0-1 0,0 1 0,0-1 0,0 1 0,-1-1 0,1 0 0,-1 1 0,1-1 0,-1 0 0,1 1 0,-1-1 0,0 0 0,0 1 0,1-1 0,-1 0 0,0 0 0,0 0 0,-2 1 0,3-1 0,0-1 0,0 1 0,0-1 0,-1 1 0,1-1 0,0 0 0,0 1 0,-1-1 0,1 1 0,0-1 0,-1 0 0,1 1 0,0-1 0,-1 0 0,1 1 0,-1-1 0,1 0 0,0 0 0,-1 1 0,1-1 0,-1 0 0,1 0 0,-1 0 0,1 0 0,-1 1 0,1-1 0,-1 0 0,1 0 0,-1 0 0,1 0 0,-1 0 0,1 0 0,-1 0 0,1-1 0,-1 1 0,1 0 0,-1 0 0,1 0 0,-1 0 0,1-1 0,0 1 0,-1 0 0,1 0 0,-1-1 0,1 1 0,0 0 0,-1-1 0,1 1 0,-1 0 0,1-1 0,0 1 0,0-1 0,-1 1 0,1 0 0,0-1 0,0 1 0,-1-1 0,1 1 0,0-1 0,0 1 0,0-1 0,0 1 0,0-1 0,0 0 0,-1-1 0,1 0 0,-1-1 0,1 1 0,0 0 0,0-1 0,0 1 0,0 0 0,0 0 0,1-1 0,-1 1 0,1 0 0,-1 0 0,1-1 0,1-1 0,-1 2 0,0 1 0,0 0 0,-1 0 0,1-1 0,0 1 0,0 0 0,0 0 0,0 0 0,1 0 0,-1 1 0,0-1 0,0 0 0,1 0 0,-1 1 0,0-1 0,1 0 0,-1 1 0,0 0 0,1-1 0,-1 1 0,1 0 0,-1 0 0,1-1 0,1 1 0,-2 1 0,-1-1 0,1 1 0,0-1 0,-1 1 0,1-1 0,0 1 0,-1-1 0,1 1 0,-1 0 0,1-1 0,-1 1 0,1 0 0,-1 0 0,1-1 0,-1 1 0,0 0 0,1 0 0,-1 0 0,0-1 0,0 1 0,0 0 0,0 0 0,0 0 0,0 0 0,0-1 0,0 1 0,0 0 0,0 0 0,0 0 0,0 0 0,0 0 0,-1-1 0,1 1 0,0 0 0,-1 0 0,1-1 0,0 1 0,-1 0 0,1 0 0,-1-1 0,0 2 0,1-2 0,-1 1 0,1 0 0,0 0 0,0 0 0,-1 0 0,1-1 0,-1 1 0,1 0 0,-1 0 0,1-1 0,-1 1 0,1 0 0,-1-1 0,0 1 0,1-1 0,-1 1 0,0-1 0,1 1 0,-1-1 0,0 1 0,0-1 0,-1 1 0,-10-11 0,10 6 0,0 0 0,0-1 0,1 1 0,-1 0 0,1-1 0,0 1 0,0-7 0,2 6 0,-1 0 0,2 0 0,-1 0 0,0 0 0,1 0 0,0 0 0,0 1 0,4-7 0,-5 10 0,-1-1 0,1 1 0,-1 0 0,1 0 0,0 0 0,-1 0 0,1 0 0,0 0 0,0 0 0,0 0 0,0 0 0,0 0 0,0 0 0,0 0 0,0 1 0,0-1 0,0 0 0,0 1 0,0-1 0,0 1 0,1-1 0,-1 1 0,0 0 0,0-1 0,1 1 0,-1 0 0,0 0 0,1 0 0,-1 0 0,0 0 0,0 0 0,1 0 0,-1 1 0,0-1 0,1 0 0,-1 1 0,0-1 0,1 1 0,-1 0 0,0-1 0,0 1 0,0-1 0,0 1 0,0 0 0,0-1 0,0 1 0,-1 0 0,1 0 0,0 0 0,-1 0 0,1 0 0,0 0 0,-1 0 0,1 0 0,-1 0 0,1 0 0,-1 0 0,0 0 0,0 0 0,1 0 0,-1 0 0,0 0 0,0 0 0,0 0 0,0 1 0,0-1 0,0 0 0,0 0 0,-1 0 0,1 2 0,-1-1 0,-1 0 0,1 0 0,0 0 0,0 0 0,-1-1 0,1 1 0,-1 0 0,0-1 0,1 1 0,-1-1 0,0 1 0,0-1 0,0 0 0,-2 1 0,3-1 0,-1 0 0,1-1 0,0 1 0,-1-1 0,1 1 0,0-1 0,-1 1 0,1-1 0,-1 0 0,1 0 0,0 0 0,-1 0 0,1 0 0,-1 0 0,1 0 0,-1 0 0,1 0 0,0-1 0,-3 0 0,3 0 0,0 0 0,0 0 0,1 0 0,-1 0 0,1 0 0,-1 0 0,1 0 0,-1 0 0,1-1 0,0 1 0,-1 0 0,1 0 0,0 0 0,0 0 0,0-1 0,0 1 0,0 0 0,0 0 0,0 0 0,1-1 0,-1 1 0,0 0 0,1 0 0,-1 0 0,1 0 0,-1 0 0,1 0 0,-1 0 0,1 0 0,1-2 0,-2 2 0,1 0 0,-1 0 0,1 0 0,0 0 0,0 0 0,0 0 0,0 0 0,-1 0 0,1 0 0,0 0 0,1 0 0,-1 0 0,0 1 0,0-1 0,0 0 0,0 1 0,0-1 0,1 1 0,-1 0 0,2-1 0,-3 1 0,1 0 0,-1 0 0,1 0 0,-1 0 0,1 0 0,-1 0 0,1 1 0,-1-1 0,1 0 0,-1 0 0,1 0 0,-1 1 0,1-1 0,-1 0 0,1 1 0,-1-1 0,0 0 0,1 1 0,-1-1 0,0 1 0,1-1 0,-1 0 0,0 1 0,0-1 0,1 1 0,-1-1 0,0 1 0,0-1 0,0 1 0,1-1 0,-1 1 0,0-1 0,0 1 0,0-1 0,0 1 0,0-1 0,0 1 0,0-1 0,0 1 0,0-1 0,-1 1 0,1-1 0,0 1 0,0-1 0,0 1 0,-1-1 0,1 1 0,0-1 0,0 1 0,-1-1 0,0 1 0,-17 37 0,18-37 0,-1 0 0,1 0 0,0 0 0,-1 0 0,1 0 0,-1 0 0,1 0 0,-1 0 0,1 0 0,-1 0 0,0 0 0,0-1 0,1 1 0,-1 0 0,0-1 0,0 1 0,0 0 0,1-1 0,-1 1 0,0-1 0,0 1 0,0-1 0,0 0 0,0 1 0,0-1 0,0 0 0,0 0 0,0 0 0,0 0 0,0 1 0,-1-1 0,1-1 0,0 1 0,0 0 0,0 0 0,-1-1 0,1-1 0,0 0 0,0-1 0,0 1 0,0-1 0,0 1 0,1-1 0,-1 1 0,1-1 0,0 1 0,0-1 0,0 0 0,0 1 0,0-1 0,0 1 0,1-1 0,1-4 0,-1-13 0,-1 20 0,-1-1 0,0 0 0,0 1 0,0-1 0,0 0 0,0 1 0,0-1 0,0 1 0,0-1 0,0 1 0,0 0 0,0-1 0,0 1 0,0 0 0,0 0 0,0-1 0,0 1 0,0 0 0,0 0 0,0 0 0,0 1 0,-1-1 0,1 0 0,0 0 0,-1 1 0,0-1 0,0 0 0,0 0 0,-1 1 0,1-1 0,0 1 0,0-1 0,0 1 0,0 0 0,1 0 0,-1-1 0,0 1 0,0 0 0,0 1 0,-1 1 0,1-2 0,1 1 0,1 0 0,-1 0 0,0-1 0,0 1 0,1 0 0,-1 0 0,1 0 0,-1 0 0,1 0 0,0 0 0,0 0 0,0 0 0,0 0 0,0 0 0,0 0 0,1 0 0,-1 0 0,1 0 0,-1 0 0,1 0 0,0 0 0,-1-1 0,1 1 0,0 0 0,0 0 0,1-1 0,-1 1 0,0-1 0,1 1 0,-1-1 0,0 1 0,1-1 0,0 0 0,-1 0 0,1 0 0,0 1 0,-1-2 0,1 1 0,0 0 0,0 0 0,0-1 0,0 1 0,0-1 0,0 1 0,0-1 0,0 0 0,3 0 0,12 0 0,15 3 0,-31-3 0,-1 1 0,1 0 0,0-1 0,-1 1 0,0 0 0,1 0 0,-1 0 0,1-1 0,-1 1 0,0 0 0,1 0 0,-1 0 0,0 0 0,0 0 0,0 0 0,0 0 0,0 0 0,0-1 0,0 1 0,0 0 0,0 0 0,0 0 0,-1 0 0,1 0 0,0 0 0,-1 0 0,1-1 0,0 1 0,-1 0 0,1 0 0,-1 0 0,0-1 0,1 1 0,-1 0 0,-1 1 0,1-1 0,0 1 0,0 0 0,0 0 0,-1-1 0,1 1 0,-1-1 0,1 1 0,-1-1 0,1 1 0,-1-1 0,0 0 0,0 0 0,0 0 0,0 0 0,0 0 0,0 0 0,0-1 0,0 1 0,-3 0 0,-20 9 0,24-9 0,1-1 0,0 0 0,0 0 0,0 0 0,0 0 0,0 0 0,-1 1 0,1-1 0,0 0 0,0 0 0,0 0 0,0 1 0,0-1 0,0 0 0,0 0 0,0 0 0,-1 1 0,1-1 0,0 0 0,0 0 0,0 0 0,0 1 0,0-1 0,0 0 0,0 0 0,0 0 0,0 1 0,1-1 0,-1 0 0,0 0 0,0 0 0,0 1 0,0-1 0,0 0 0,0 0 0,0 0 0,0 1 0,0-1 0,1 0 0,-1 0 0,0 0 0,0 0 0,0 0 0,0 1 0,1-1 0,-1 0 0,0 0 0,16 8 0,15 2 0,-23-10 0,-1 0 0,0-1 0,0 0 0,0-1 0,-1 1 0,1-1 0,0-1 0,-1 1 0,1-1 0,-1 0 0,0-1 0,0 1 0,9-8 0,12-5 0,-25 14 0,1-1 0,-1 1 0,0-1 0,0 0 0,0 1 0,0-1 0,-1 0 0,1 0 0,-1-1 0,0 1 0,1 0 0,-2 0 0,1-1 0,0 1 0,-1 0 0,1-1 0,-1 1 0,0-1 0,0-4 0,0-3 0,-1-1 0,1 1 0,-2-1 0,-4-18 0,5 26 0,-1-1 0,-1 1 0,1-1 0,-1 1 0,0 0 0,1 0 0,-2 0 0,1 0 0,0 0 0,-1 1 0,0-1 0,0 1 0,-6-4 0,-60-28 0,70 34 0,0 1 0,0 0 0,0 0 0,0 0 0,0 0 0,0 0 0,-1 0 0,1-1 0,0 1 0,0 0 0,0 0 0,0 0 0,0 0 0,-1 0 0,1 0 0,0 0 0,0 0 0,0 0 0,0 0 0,-1 0 0,1 0 0,0 0 0,0 0 0,0 0 0,0 0 0,-1 0 0,1 0 0,0 0 0,0 0 0,0 0 0,0 0 0,-1 0 0,1 0 0,0 1 0,0-1 0,0 0 0,0 0 0,0 0 0,-1 0 0,1 0 0,0 0 0,0 1 0,0-1 0,0 0 0,0 0 0,0 0 0,0 0 0,0 0 0,0 1 0,-1-1 0,5 11 0,13 12 0,-11-19 0,-1 0 0,1 1 0,-1 0 0,1 0 0,-2 0 0,1 0 0,0 1 0,-1 0 0,0 0 0,-1 0 0,1 1 0,4 12 0,-7-14 0,0 0 0,0 0 0,-1 0 0,1 0 0,-1-1 0,0 1 0,-1 0 0,1 0 0,-1 0 0,0 0 0,0 0 0,-1 0 0,1-1 0,-1 1 0,0-1 0,0 1 0,-1-1 0,1 0 0,-5 6 0,-7 12 0,-25 30 0,37-50 0,0 0 0,0 0 0,0 0 0,0 0 0,-1 0 0,1 0 0,-1-1 0,0 1 0,1-1 0,-1 0 0,0 0 0,0 0 0,1 0 0,-1 0 0,0-1 0,0 1 0,0-1 0,-3 0 0,12-2 0,1 0 0,-1 0 0,0-1 0,0 1 0,1-2 0,-2 1 0,10-7 0,0 1 0,-5 2 0,11-1 0,-20 8 0,0 1 0,-1 0 0,1 0 0,0-1 0,-1 1 0,1 0 0,-1 0 0,1 0 0,-1 0 0,1 0 0,-1 0 0,0 0 0,0 0 0,1 0 0,-1 0 0,0 0 0,0 0 0,0 0 0,0 0 0,0 0 0,0 0 0,0 0 0,0 0 0,-1 2 0,1-1 0,0 1 0,0-1 0,0 1 0,0-1 0,-1 1 0,1-1 0,-1 1 0,1-1 0,-1 1 0,0-1 0,0 1 0,0-1 0,0 0 0,-1 0 0,1 0 0,0 0 0,-1 0 0,0 0 0,1 0 0,-3 2 0,-1-1 0,0-1 0,0 0 0,0 0 0,-1 0 0,1 0 0,0-1 0,-1 0 0,-7 1 0,-10 2 0,20-3 0,1 0 0,-1 0 0,0 0 0,1-1 0,-1 1 0,1-1 0,-1 0 0,0 0 0,1 0 0,-1 0 0,0 0 0,1-1 0,-1 1 0,0-1 0,1 1 0,-1-1 0,1 0 0,-1 0 0,1 0 0,-1-1 0,1 1 0,0-1 0,0 1 0,0-1 0,0 0 0,0 1 0,0-1 0,-3-4 0,-8-9 0,0-1 0,1 0 0,1-1 0,0-1 0,-13-30 0,23 42 7,-1 0 0,1 0 0,1 0 1,-1 0-1,1 0 0,0 0 0,0 0 0,3-12 0,-1-14-1436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7T03:28:48.5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359 249 24575,'4'-3'0,"0"0"0,1 0 0,-1 1 0,1 0 0,0 0 0,0 0 0,0 0 0,0 1 0,0 0 0,0 0 0,0 0 0,1 0 0,-1 1 0,0 0 0,9 1 0,-2 0 0,1 0 0,-1 1 0,1 0 0,-1 1 0,16 6 0,-14-3 0,0 0 0,-1 1 0,0 0 0,0 1 0,-1 1 0,0 0 0,20 20 0,-27-23 0,1 0 0,-1 0 0,-1 1 0,1 0 0,-1 0 0,0 0 0,-1 0 0,0 1 0,0-1 0,0 1 0,-1 0 0,0 0 0,-1 0 0,1 0 0,-1 15 0,0 37 0,0-19 0,-6 57 0,4-87 0,-1 0 0,0 0 0,0 0 0,-2 0 0,1-1 0,-1 1 0,-1-1 0,0 0 0,-11 18 0,13-25 0,1 0 0,-1 0 0,1-1 0,-1 1 0,0-1 0,0 1 0,0-1 0,0 0 0,0 0 0,0 0 0,-1-1 0,1 1 0,-1-1 0,1 0 0,-1 0 0,0 0 0,1 0 0,-1 0 0,0-1 0,1 0 0,-1 0 0,0 0 0,0 0 0,1-1 0,-1 1 0,0-1 0,0 0 0,1 0 0,-1 0 0,1 0 0,-1-1 0,1 0 0,-6-3 0,-3-2 0,0-1 0,1 0 0,1 0 0,-1-1 0,1-1 0,1 0 0,-17-21 0,21 24 0,0 0 0,1 0 0,0-1 0,0 0 0,0 0 0,1 0 0,1 0 0,-1 0 0,1 0 0,1-1 0,-1 1 0,2-1 0,-1 1 0,1-1 0,0 1 0,1-1 0,0 1 0,0-1 0,1 1 0,0-1 0,0 1 0,1 0 0,0 0 0,1 0 0,0 1 0,0-1 0,0 1 0,1 0 0,0 0 0,1 0 0,-1 1 0,1 0 0,0 0 0,1 0 0,0 1 0,0 0 0,0 0 0,0 1 0,16-7 0,-13 6 0,1 1 0,0 1 0,-1 0 0,2 0 0,-1 1 0,0 1 0,0 0 0,0 0 0,1 1 0,-1 1 0,0 0 0,13 2 0,-19-2 0,-1 0 0,1 1 0,0-1 0,-1 1 0,1 0 0,-1 0 0,0 0 0,0 1 0,0 0 0,0-1 0,0 2 0,0-1 0,-1 0 0,1 1 0,-1-1 0,0 1 0,0 0 0,-1 0 0,1 0 0,-1 0 0,0 1 0,0-1 0,0 1 0,0-1 0,-1 1 0,0 0 0,0-1 0,0 1 0,0 7 0,-1-4 0,0-1 0,-1 0 0,1 0 0,-1 0 0,-1 0 0,1 0 0,-1 0 0,-1 0 0,1 0 0,-8 12 0,9-17 0,0 1 0,-1-1 0,1 0 0,-1 1 0,0-1 0,0 0 0,0 0 0,0 0 0,0 0 0,0-1 0,0 1 0,0 0 0,-1-1 0,1 0 0,-1 1 0,1-1 0,-1 0 0,0 0 0,1-1 0,-1 1 0,0-1 0,0 1 0,1-1 0,-1 0 0,0 0 0,0 0 0,1 0 0,-1 0 0,0-1 0,0 1 0,-2-2 0,3 1 0,0 0 0,0 0 0,0 0 0,0 0 0,0 0 0,0-1 0,0 1 0,1-1 0,-1 1 0,0-1 0,1 0 0,0 0 0,-1 1 0,1-1 0,0 0 0,0 0 0,0 0 0,0-1 0,0 1 0,1 0 0,-1 0 0,0 0 0,1-1 0,0 1 0,0 0 0,-1 0 0,1-1 0,1 1 0,-1 0 0,0-1 0,0 1 0,1 0 0,0 0 0,1-4 0,-1-1 0,1 1 0,0 0 0,0 0 0,1 0 0,0 0 0,0 1 0,0-1 0,0 1 0,1 0 0,0 0 0,6-7 0,-8 11 0,-1 0 0,1-1 0,-1 1 0,1 0 0,-1 0 0,1 0 0,0 0 0,-1 0 0,1 0 0,0 1 0,0-1 0,-1 1 0,1-1 0,0 1 0,0-1 0,0 1 0,0 0 0,0 0 0,0 0 0,0 0 0,0 0 0,-1 1 0,1-1 0,0 1 0,0-1 0,0 1 0,0-1 0,-1 1 0,1 0 0,2 1 0,-1 1 0,-1-1 0,1 1 0,0 0 0,-1 1 0,1-1 0,-1 0 0,0 1 0,0-1 0,0 1 0,-1-1 0,1 1 0,-1 0 0,0 0 0,1 4 0,-1-2 0,0 1 0,0-1 0,-1 0 0,1 1 0,-1-1 0,-1 1 0,1-1 0,-1 0 0,-3 9 0,4-12 0,-1 0 0,0-1 0,0 1 0,0-1 0,0 0 0,0 1 0,-1-1 0,1 0 0,-1 0 0,1 0 0,-1 0 0,0 0 0,0 0 0,0 0 0,0 0 0,0-1 0,0 1 0,0-1 0,-1 0 0,1 1 0,0-1 0,-4 1 0,1-1 0,-1 1 0,1-1 0,0 0 0,-1 0 0,0-1 0,1 0 0,-1 0 0,1 0 0,-1 0 0,0-1 0,1 0 0,0 0 0,-1-1 0,-9-3 0,12 3 0,1 0 0,-1 0 0,0 0 0,1-1 0,-1 1 0,1-1 0,0 0 0,0 1 0,0-1 0,0 0 0,0 0 0,0 0 0,1-1 0,0 1 0,-1 0 0,1 0 0,1-1 0,-1 1 0,0-1 0,1 1 0,0-1 0,-1 1 0,1-1 0,1-3 0,-1 1 0,1 0 0,-1 0 0,1 0 0,0 0 0,1 0 0,0 0 0,0 0 0,0 0 0,0 1 0,4-6 0,-5 10 0,-1 0 0,1 0 0,0 0 0,-1 0 0,1 0 0,0 0 0,0 0 0,0 1 0,0-1 0,0 0 0,0 1 0,0-1 0,0 1 0,0-1 0,0 1 0,0-1 0,0 1 0,0 0 0,1-1 0,-1 1 0,0 0 0,2 0 0,-1 0 0,0 1 0,0 0 0,0-1 0,0 1 0,0 0 0,0 0 0,0 0 0,0 1 0,0-1 0,-1 0 0,1 1 0,0-1 0,-1 1 0,1 0 0,-1-1 0,3 5 0,0 1 0,0 0 0,0 1 0,0 0 0,-1 0 0,0 0 0,0 0 0,-1 0 0,0 1 0,-1-1 0,0 1 0,0-1 0,-1 1 0,0 8 0,0-14 0,0-1 0,0 1 0,0 0 0,0-1 0,-1 1 0,1-1 0,-1 1 0,0 0 0,0-1 0,0 0 0,0 1 0,0-1 0,0 1 0,-1-1 0,1 0 0,-1 0 0,1 0 0,-1 0 0,0 0 0,0 0 0,0 0 0,0-1 0,0 1 0,0-1 0,-1 1 0,1-1 0,0 0 0,-1 0 0,1 0 0,-1 0 0,1-1 0,-1 1 0,1 0 0,-1-1 0,0 0 0,1 0 0,-1 0 0,0 0 0,1 0 0,-1 0 0,0-1 0,1 1 0,-1-1 0,1 0 0,-3 0 0,0-1 0,1 0 0,0 0 0,-1 0 0,1 0 0,0 0 0,0-1 0,0 0 0,1 0 0,-1 0 0,1 0 0,0 0 0,-1-1 0,1 0 0,1 1 0,-1-1 0,1 0 0,-1 0 0,1-1 0,0 1 0,1 0 0,-1-1 0,1 1 0,0-1 0,0 0 0,0 1 0,0-10 0,0 5 0,1 1 0,0-1 0,0 1 0,1-1 0,0 1 0,0-1 0,1 1 0,0-1 0,1 1 0,0 0 0,0 0 0,1 0 0,8-14 0,-8 17 0,0 1 0,0-1 0,1 1 0,-1-1 0,1 1 0,0 1 0,0-1 0,1 1 0,-1-1 0,1 2 0,-1-1 0,1 0 0,0 1 0,0 0 0,0 1 0,0-1 0,0 1 0,0 1 0,1-1 0,7 1 0,-9 0 0,-1 1 0,0 0 0,0-1 0,0 2 0,0-1 0,0 0 0,0 1 0,0 0 0,-1 0 0,1 0 0,-1 0 0,1 0 0,-1 1 0,0 0 0,0 0 0,0 0 0,0 0 0,0 0 0,-1 0 0,1 1 0,-1-1 0,0 1 0,0 0 0,0-1 0,-1 1 0,1 0 0,-1 0 0,0 0 0,0 0 0,0 8 0,1-5 0,-1-1 0,-1 0 0,0 1 0,0-1 0,0 1 0,0-1 0,-1 1 0,0-1 0,-1 0 0,1 1 0,-1-1 0,0 0 0,-1 0 0,1 0 0,-1 0 0,-1-1 0,1 1 0,-6 6 0,4-7 0,-1 1 0,0-1 0,0 0 0,-1 0 0,1-1 0,-1 0 0,0 0 0,0-1 0,0 1 0,-1-2 0,1 1 0,-1-1 0,0 0 0,-13 1 0,-5 1 0,1-1 0,-1-2 0,0 0 0,-42-5 0,61 3 0,0 0 0,1 0 0,-1-1 0,0 0 0,1 0 0,-1-1 0,1 0 0,-1 0 0,1 0 0,0-1 0,0 1 0,1-2 0,-1 1 0,1-1 0,0 1 0,0-1 0,1-1 0,-1 1 0,1-1 0,0 0 0,1 0 0,-4-6 0,2 1 0,1-1 0,0 1 0,1-1 0,0 0 0,1 0 0,0 0 0,1 0 0,0-1 0,1 1 0,0 0 0,1 0 0,1-1 0,0 1 0,5-18 0,-4 22 0,0 1 0,0-1 0,0 1 0,1 0 0,1 0 0,-1 1 0,1-1 0,0 1 0,0 0 0,1 0 0,0 0 0,0 1 0,0 0 0,1 0 0,-1 1 0,1 0 0,0 0 0,1 0 0,-1 1 0,0 0 0,1 1 0,0 0 0,8-2 0,-7 2 0,0 0 0,0 1 0,0 0 0,0 0 0,1 1 0,-1 0 0,0 1 0,0 0 0,1 0 0,-1 1 0,0 0 0,16 6 0,-18-3 0,1-1 0,-1 1 0,0 0 0,-1 1 0,1-1 0,-1 1 0,0 1 0,0-1 0,-1 1 0,0 0 0,0 0 0,-1 1 0,7 14 0,-1-2 0,-2 1 0,0 0 0,-1 1 0,-1-1 0,-1 1 0,-1 1 0,1 36 0,-4-52 0,-1 1 0,0 0 0,0 0 0,-1 0 0,0 0 0,0-1 0,-1 1 0,0 0 0,0-1 0,-1 0 0,0 1 0,0-1 0,-1 0 0,0 0 0,0-1 0,-1 1 0,1-1 0,-2 0 0,1 0 0,0-1 0,-1 1 0,0-1 0,-1-1 0,1 1 0,-8 3 0,11-6 0,0 0 0,-1-1 0,0 1 0,1-1 0,-1 0 0,0 0 0,0 0 0,0-1 0,1 0 0,-1 1 0,0-1 0,0 0 0,0-1 0,0 1 0,0-1 0,0 0 0,1 1 0,-1-2 0,0 1 0,-4-2 0,2-1 0,0 0 0,1 0 0,-1 0 0,1-1 0,0 0 0,0 0 0,1 0 0,-1 0 0,1-1 0,-5-9 0,-3-8 0,1 0 0,0-1 0,3 0 0,0-1 0,-5-27 0,10 42 0,0 0 0,2 0 0,-1 0 0,1-1 0,0 1 0,1-1 0,1 1 0,-1 0 0,2-1 0,-1 1 0,2 0 0,-1 0 0,1 0 0,1 0 0,0 0 0,0 1 0,1-1 0,0 1 0,0 0 0,1 1 0,0-1 0,1 1 0,0 1 0,0-1 0,1 1 0,0 0 0,13-9 0,4 1 0,0 0 0,1 2 0,49-18 0,-62 26 0,-1 1 0,1 0 0,-1 2 0,1-1 0,0 1 0,0 1 0,0 1 0,0-1 0,1 2 0,23 3 0,-30-1 0,-1 1 0,1-1 0,-1 1 0,0 0 0,0 0 0,0 0 0,0 1 0,-1 0 0,0 1 0,0-1 0,0 1 0,-1 0 0,1 0 0,-1 0 0,-1 0 0,1 1 0,-1 0 0,-1-1 0,1 1 0,2 14 0,3 9 0,-1-1 0,-2 1 0,3 52 0,-7-74 0,-1 1 0,0 0 0,-1 0 0,1-1 0,-2 1 0,1-1 0,-1 1 0,-1-1 0,1 1 0,-2-1 0,1 0 0,-1 0 0,-7 11 0,4-10 0,0-1 0,0 0 0,-1-1 0,0 0 0,-1 0 0,0-1 0,0 0 0,0 0 0,0-1 0,-19 8 0,-38 11 0,-2-3 0,-1-2 0,0-3 0,-1-4 0,0-3 0,-1-2 0,1-4 0,-75-6 0,138 3 0,1-1 0,-1 0 0,0 0 0,1 0 0,-1-1 0,1 0 0,0 0 0,0 0 0,0-1 0,0 0 0,0 0 0,0-1 0,1 0 0,0 0 0,-1 0 0,1-1 0,1 1 0,-1-1 0,1 0 0,0 0 0,0-1 0,0 1 0,1-1 0,0 0 0,0 0 0,0 0 0,1 0 0,0-1 0,0 1 0,-1-12 0,-2-15 0,2 0 0,1 0 0,1 0 0,7-60 0,-5 81 0,1-1 0,1 0 0,0 0 0,1 1 0,0-1 0,0 1 0,2 0 0,-1 1 0,1-1 0,1 1 0,0 0 0,1 1 0,13-15 0,-14 17 0,0 0 0,1 1 0,0 0 0,0 0 0,1 1 0,0 0 0,0 0 0,0 1 0,1 0 0,0 1 0,0 0 0,0 0 0,0 1 0,1 0 0,15-1 0,289 3 0,-150 4 0,-149-4 0,0 2 0,0 0 0,0 1 0,0 0 0,-1 1 0,1 1 0,-1 0 0,0 1 0,20 10 0,-28-11 0,0 0 0,-1 1 0,0 0 0,0 0 0,0 0 0,0 1 0,-1 0 0,0 0 0,0 1 0,-1-1 0,1 1 0,-1 0 0,-1 0 0,0 0 0,0 1 0,0-1 0,-1 1 0,0-1 0,0 1 0,1 12 0,0 3 0,4 20 0,-2 0 0,-2 0 0,-1 1 0,-9 78 0,6-113 0,0 1 0,-1 0 0,-1-1 0,1 0 0,-2 1 0,1-1 0,-1 0 0,-1-1 0,1 1 0,-1-1 0,-1 0 0,0 0 0,0 0 0,0-1 0,-1 0 0,0 0 0,-1-1 0,1 0 0,-1 0 0,0-1 0,-1 0 0,1 0 0,-1-1 0,0 0 0,0 0 0,-1-1 0,-14 3 0,-20 0 0,1-3 0,-1-1 0,0-2 0,-52-6 0,80 5 0,0-1 0,-1-1 0,1-1 0,0 0 0,0-1 0,1 0 0,-1-1 0,-25-15 0,15 5 0,0 0 0,1-2 0,-29-27 0,47 38 0,1-1 0,0 0 0,0 0 0,1 0 0,0 0 0,0-1 0,1 0 0,0 0 0,1 0 0,0-1 0,0 1 0,1-1 0,-2-17 0,1-8 0,1 1 0,4-54 0,-1 78 0,1 0 0,-1-1 0,2 1 0,-1 0 0,1 0 0,1 1 0,0-1 0,0 1 0,1 0 0,0 0 0,1 0 0,0 0 0,0 1 0,1 0 0,0 1 0,0-1 0,1 1 0,0 1 0,0 0 0,0 0 0,1 0 0,0 1 0,0 0 0,0 1 0,1 0 0,0 0 0,0 1 0,0 0 0,0 1 0,0 0 0,0 1 0,0 0 0,1 1 0,-1 0 0,1 0 0,-1 1 0,0 0 0,0 1 0,18 6 0,-6-2 0,0 1 0,-1 2 0,0 0 0,-1 1 0,20 13 0,-33-19 0,0 1 0,-1 0 0,0-1 0,0 2 0,-1-1 0,1 1 0,-1 0 0,0 0 0,-1 0 0,1 1 0,-1 0 0,-1 0 0,1 0 0,-1 0 0,0 0 0,-1 1 0,0-1 0,2 10 0,-2 6 0,0 0 0,-2 0 0,0 0 0,-2 0 0,0 0 0,-1-1 0,-9 28 0,9-39 0,-1-1 0,0 1 0,0-1 0,-1 0 0,0-1 0,-1 1 0,-1-1 0,1 0 0,-1-1 0,0 1 0,-1-1 0,0-1 0,-1 0 0,1 0 0,-1 0 0,-1-1 0,-9 5 0,-13 3 0,0-1 0,-1-2 0,0-1 0,-42 7 0,-141 9 0,209-25 0,0-1 0,1 0 0,-1 0 0,0 0 0,1-1 0,-1 0 0,1 0 0,-1-1 0,1 0 0,0 0 0,-1 0 0,-10-7 0,13 6 0,0 0 0,0-1 0,0 0 0,1 1 0,-1-1 0,1-1 0,0 1 0,0 0 0,1-1 0,-1 0 0,1 1 0,0-1 0,0 0 0,1 0 0,-1 0 0,0-10 0,-1 0 0,1 0 0,1 0 0,0 0 0,1 0 0,1-1 0,1 1 0,0 0 0,0 0 0,2 0 0,0 0 0,1 1 0,0 0 0,1 0 0,0 0 0,2 0 0,-1 1 0,2 0 0,-1 1 0,2 0 0,0 0 0,0 1 0,1 0 0,0 1 0,1 0 0,25-15 0,-27 21 0,0 0 0,0 1 0,0 0 0,1 0 0,0 2 0,-1-1 0,1 1 0,0 1 0,0-1 0,0 2 0,-1 0 0,19 3 0,-7 1 0,0 0 0,-1 2 0,1 0 0,39 20 0,-50-21 0,-1 0 0,0 1 0,0 0 0,0 1 0,0 0 0,-1 0 0,-1 1 0,0 0 0,0 0 0,0 1 0,9 18 0,-12-20 0,-2 1 0,1-1 0,-1 1 0,-1 0 0,1 0 0,-2 0 0,1 0 0,-1 1 0,0-1 0,-1 0 0,0 0 0,-1 1 0,0-1 0,0 0 0,-1 0 0,-3 10 0,3-15 0,1-1 0,-1 1 0,0-1 0,0 0 0,0 0 0,-1 0 0,1 0 0,-1 0 0,0-1 0,0 1 0,0-1 0,0 1 0,0-1 0,0 0 0,0 0 0,-1-1 0,1 1 0,-1-1 0,1 0 0,-1 1 0,0-2 0,0 1 0,1 0 0,-1-1 0,0 1 0,0-1 0,0 0 0,1-1 0,-1 1 0,0-1 0,0 1 0,1-1 0,-1 0 0,0-1 0,1 1 0,-1 0 0,1-1 0,-1 0 0,1 0 0,0 0 0,0 0 0,-6-6 0,2-2 0,1-1 0,0 0 0,0-1 0,1 1 0,1-1 0,0 0 0,0 0 0,-2-21 0,-8-107 0,13 120 0,0-5 0,0 1 0,2 0 0,1-1 0,9-40 0,-10 58 0,1 0 0,0-1 0,0 1 0,1 0 0,-1 1 0,1-1 0,1 0 0,-1 1 0,1 0 0,1 0 0,-1 0 0,1 0 0,0 1 0,0 0 0,0 0 0,1 0 0,0 0 0,0 1 0,11-6 0,-14 9 0,-1 0 0,0 0 0,1 0 0,-1 1 0,0-1 0,1 1 0,-1 0 0,1-1 0,-1 1 0,1 0 0,-1 1 0,1-1 0,-1 0 0,0 1 0,1-1 0,-1 1 0,0 0 0,1 0 0,-1 0 0,0 0 0,4 2 0,-2 0 0,-1 1 0,1-1 0,0 1 0,-1 0 0,0 0 0,0 0 0,0 0 0,0 0 0,-1 1 0,2 4 0,5 14 0,-1-1 0,-2 1 0,7 36 0,-11-49 0,-1-1 0,5 16 0,-2 1 0,0-1 0,-2 1 0,-2 45 0,0-66 0,-1 1 0,1-1 0,-1 0 0,0 0 0,-1 0 0,1 0 0,-1 0 0,0 0 0,0-1 0,-1 1 0,1-1 0,-1 1 0,0-1 0,0 0 0,-1 0 0,1 0 0,-1 0 0,0-1 0,0 0 0,0 1 0,0-1 0,0-1 0,-1 1 0,1-1 0,-1 0 0,0 0 0,0 0 0,0 0 0,0-1 0,-5 1 0,-3 1 0,0-1 0,0-1 0,1 0 0,-1-1 0,0 0 0,0-1 0,0 0 0,0-1 0,1 0 0,-1-1 0,1-1 0,-16-6 0,20 6 0,0-1 0,0 0 0,0 0 0,1-1 0,-1 0 0,1 0 0,1-1 0,-1 0 0,1 0 0,1 0 0,-1-1 0,1 0 0,0 0 0,1 0 0,0 0 0,0-1 0,-3-14 0,0 1 0,2 0 0,0 0 0,2-1 0,1 0 0,0 1 0,2-1 0,0 0 0,5-26 0,-3 32 0,2 1 0,0 0 0,0 0 0,1 0 0,1 0 0,1 1 0,0 0 0,1 0 0,1 1 0,0 0 0,21-23 0,-29 35 0,0 0 0,1 0 0,0 1 0,-1-1 0,1 0 0,0 1 0,0-1 0,0 1 0,0 0 0,0-1 0,0 1 0,0 0 0,0 0 0,0 0 0,1 1 0,-1-1 0,0 1 0,1-1 0,-1 1 0,0 0 0,1-1 0,-1 1 0,1 0 0,-1 1 0,0-1 0,1 0 0,-1 1 0,0-1 0,1 1 0,-1 0 0,0 0 0,0 0 0,0 0 0,0 0 0,1 0 0,-2 1 0,1-1 0,0 1 0,0-1 0,0 1 0,-1 0 0,1 0 0,-1-1 0,1 1 0,-1 0 0,2 4 0,5 6 0,-1 1 0,0 0 0,-1 0 0,-1 0 0,0 1 0,5 21 0,0 6 0,-2 1 0,-1 0 0,-3 0 0,-1 1 0,-2-1 0,-7 56 0,5-89 0,-1-1 0,0 1 0,-1 0 0,0-1 0,0 1 0,-1-1 0,0 0 0,0 0 0,-1-1 0,0 1 0,0-1 0,-1 0 0,0 0 0,0-1 0,-1 0 0,0 0 0,0 0 0,-9 5 0,5-5 0,1-1 0,-1 0 0,0 0 0,-1-1 0,1-1 0,-1 0 0,0 0 0,0-1 0,0-1 0,0 0 0,0 0 0,-19-3 0,19 1 0,-1-1 0,1 0 0,1-1 0,-1 0 0,0-1 0,1 0 0,-1-1 0,1 0 0,1-1 0,-1 0 0,1-1 0,-14-11 0,17 11 0,1 1 0,-1-1 0,2 0 0,-1 0 0,1-1 0,0 1 0,0-1 0,1 0 0,0-1 0,1 1 0,0-1 0,0 0 0,0 0 0,1 1 0,1-2 0,0 1 0,0-18 0,1 19 0,0-1 0,1 0 0,1 0 0,0 1 0,0-1 0,0 1 0,1 0 0,0-1 0,1 1 0,0 1 0,0-1 0,9-12 0,-3 9 0,-1 0 0,1 0 0,1 1 0,0 0 0,0 1 0,1 1 0,15-9 0,-2 4 0,0 0 0,1 2 0,0 2 0,0 0 0,1 1 0,0 2 0,47-5 0,240 8 0,-157 6 0,-153-3 0,-1 0 0,1 1 0,-1-1 0,0 1 0,1-1 0,-1 1 0,0 0 0,1 1 0,-1-1 0,0 0 0,0 1 0,0 0 0,0 0 0,0 0 0,-1 0 0,1 0 0,0 0 0,-1 1 0,3 2 0,-1 2 0,1-1 0,-1 1 0,-1 0 0,1 0 0,-1 0 0,0 0 0,-1 1 0,2 8 0,1 14 0,-1-1 0,-1 0 0,-2 43 0,-1-56 0,0-1 0,-1 0 0,0 0 0,-1 0 0,-1 0 0,0 0 0,-1 0 0,-1-1 0,-1 0 0,0 0 0,0 0 0,-1-1 0,-1 0 0,0 0 0,-1 0 0,-1-1 0,1-1 0,-20 18 0,21-23 0,-22 15 0,21-28 0,5-19 0,6-12 0,2 1 0,1 0 0,2 0 0,19-60 0,7-31 0,-25 47 0,-8 82 0,-1 36 0,2 12 0,0-28 0,-1 0 0,-1 0 0,-5 34 0,6-55 0,0 0 0,0 0 0,0 0 0,0 0 0,0 0 0,0 0 0,0-1 0,0 1 0,0 0 0,-1 0 0,1 0 0,0 0 0,0 0 0,0 0 0,0 0 0,0 0 0,0 0 0,0 0 0,0 0 0,0 0 0,-1 0 0,1 0 0,0 0 0,0 0 0,0 0 0,0 0 0,0 0 0,0 0 0,0 0 0,0 0 0,-1 0 0,1 0 0,0 0 0,0 0 0,0 0 0,0 0 0,0 1 0,0-1 0,0 0 0,0 0 0,0 0 0,0 0 0,0 0 0,0 0 0,-1 0 0,1 0 0,0 0 0,0 0 0,0 0 0,0 1 0,0-1 0,0 0 0,-4-18 0,-2-23 0,3-102 0,3 84 0,0 48 0,1 17 0,-1 13 0,1 43 0,-1-60 0,0 0 0,0 0 0,0 0 0,0 0 0,-1 1 0,1-1 0,0 0 0,-1 0 0,0 0 0,0 0 0,1 0 0,-1 0 0,0 0 0,-1 0 0,1-1 0,0 1 0,0 0 0,-1 0 0,1-1 0,-3 3 0,2-5 0,1 1 0,-1 0 0,1 0 0,-1 0 0,1-1 0,0 1 0,-1-1 0,1 1 0,-1-1 0,1 1 0,0-1 0,0 0 0,-1 0 0,1 0 0,0 0 0,0 0 0,0 0 0,0 0 0,0 0 0,0 0 0,0 0 0,0-1 0,1 1 0,-1 0 0,0 0 0,1-1 0,-1-1 0,-20-39 0,15-3 0,6 44 0,0 1 0,0-1 0,-1 0 0,1 1 0,0-1 0,0 0 0,0 1 0,0-1 0,0 1 0,0-1 0,0 0 0,1 1 0,-1-1 0,0 1 0,0-1 0,0 0 0,0 1 0,1-1 0,-1 1 0,0-1 0,1 1 0,-1-1 0,0 1 0,1-1 0,-1 1 0,1-1 0,-1 1 0,1 0 0,-1-1 0,1 1 0,-1 0 0,1-1 0,-1 1 0,1 0 0,-1 0 0,1-1 0,0 1 0,-1 0 0,1 0 0,-1 0 0,1 0 0,0 0 0,-1 0 0,1 0 0,-1 0 0,1 0 0,0 0 0,-1 0 0,1 0 0,-1 0 0,1 0 0,0 1 0,-1-1 0,1 0 0,-1 0 0,1 1 0,-1-1 0,1 0 0,-1 1 0,1-1 0,-1 1 0,1-1 0,-1 1 0,0-1 0,1 1 0,-1-1 0,0 1 0,1 0 0,-1-1 0,1 0 0,-1 0 0,0 0 0,1 0 0,-1 0 0,0 0 0,1 0 0,-1 1 0,0-1 0,0 0 0,1 0 0,-1 0 0,0 0 0,0 1 0,1-1 0,-1 0 0,0 0 0,0 1 0,1-1 0,-1 0 0,0 0 0,0 1 0,0-1 0,0 0 0,1 1 0,-1-1 0,0 0 0,0 0 0,0 1 0,0-1 0,0 0 0,0 1 0,0-1 0,0 0 0,0 1 0,0-1 0,0 0 0,0 1 0,0-1 0,0 0 0,0 1 0,0-1 0,-1 0 0,1 1 0,-17 0 0,14-1 0,1 0 0,0 0 0,-1 0 0,1 0 0,0 1 0,-1-1 0,1 0 0,0 1 0,-1 0 0,1-1 0,-4 3 0,4 0 0,-1-1 0,0 1 0,0-1 0,0 0 0,0 0 0,0 0 0,0 0 0,-1-1 0,1 1 0,-1-1 0,1 0 0,-1 0 0,-6 1 0,8-2 0,1-1 0,-1 1 0,0-1 0,0 1 0,0-1 0,0 0 0,0 0 0,1 0 0,-1 0 0,0 0 0,1 0 0,-1 0 0,1-1 0,-1 1 0,1-1 0,0 1 0,0-1 0,-1 1 0,1-1 0,0 0 0,0 1 0,1-1 0,-1 0 0,0 0 0,1 0 0,-1 1 0,1-1 0,-1-4 0,-4-10 0,-1 0 0,-1 1 0,0-1 0,0 1 0,-2 1 0,-18-25 0,21 32 0,0 0 0,0 0 0,0 1 0,-1 0 0,0 1 0,-1-1 0,1 1 0,-1 1 0,0-1 0,0 1 0,0 1 0,-1 0 0,1 0 0,-13-3 0,16 6 0,1 0 0,-1 0 0,1 0 0,0 1 0,-1-1 0,1 1 0,-1 0 0,1 0 0,0 1 0,0-1 0,0 1 0,0 0 0,0 0 0,0 0 0,0 1 0,1 0 0,-1-1 0,1 1 0,0 0 0,0 0 0,0 1 0,0-1 0,0 1 0,1-1 0,-1 1 0,-1 5 0,-8 12 0,1 1 0,1 0 0,-9 33 0,17-52 0,-12 41 0,-2 0 0,-2-2 0,-2 0 0,-2-1 0,-28 39 0,42-68 0,1 1 0,0-1 0,0 1 0,2 1 0,0-1 0,-7 29 0,10-34 0,0-1 0,1 1 0,0 0 0,1-1 0,-1 1 0,1 0 0,1 0 0,0-1 0,0 1 0,0-1 0,1 1 0,0-1 0,0 1 0,7 11 0,-6-14 0,1 0 0,0-1 0,1 1 0,-1-1 0,1 0 0,0-1 0,0 1 0,0-1 0,0 0 0,0 0 0,1-1 0,-1 1 0,1-1 0,0 0 0,0-1 0,-1 1 0,11 0 0,12 1 0,0-1 0,39-1 0,-57-1 0,28 0 0,-1-1 0,0-2 0,0-1 0,0-2 0,0-1 0,59-21 0,-90 25 0,1 0 0,-1 1 0,1 0 0,0 1 0,-1 0 0,1 0 0,0 0 0,10 1 0,-16 0 0,0 0 0,0 0 0,0 0 0,0 1 0,0-1 0,1 0 0,-1 1 0,0-1 0,0 1 0,-1-1 0,1 1 0,0-1 0,0 1 0,0 0 0,0 0 0,0-1 0,-1 1 0,1 0 0,0 0 0,-1 0 0,1 0 0,0 1 0,0 1 0,0-1 0,-1 1 0,0-1 0,0 1 0,1-1 0,-1 1 0,-1-1 0,1 1 0,0-1 0,-1 1 0,1-1 0,-1 1 0,0-1 0,-1 4 0,-2 2 0,0 0 0,-1 0 0,0 0 0,0 0 0,-1-1 0,0 0 0,0 0 0,-1-1 0,1 1 0,-1-1 0,-1-1 0,1 0 0,-1 0 0,0 0 0,0-1 0,-11 4 0,0 0 0,0-1 0,-1-1 0,1 0 0,-1-2 0,0-1 0,-30 2 0,41-5 0,-1-1 0,1 0 0,-1-1 0,1 0 0,0 0 0,0-1 0,-1 0 0,2-1 0,-1 0 0,-9-6 0,6 4 0,-1 0 0,0 0 0,-26-6 0,-3-3 0,36 12 0,-1 0 0,0 1 0,0 0 0,0 0 0,0 0 0,0 1 0,-14-1 0,21 2 0,0 0 0,-1 0 0,1 0 0,0 0 0,0-1 0,0 1 0,-1 0 0,1 0 0,0 0 0,0 0 0,0 0 0,-1 0 0,1 0 0,0 0 0,0 0 0,0 0 0,-1 0 0,1 1 0,0-1 0,0 0 0,0 0 0,0 0 0,-1 0 0,1 0 0,0 0 0,0 0 0,0 0 0,0 1 0,-1-1 0,1 0 0,0 0 0,0 0 0,0 0 0,0 0 0,0 1 0,0-1 0,-1 0 0,1 0 0,0 0 0,0 1 0,0-1 0,0 0 0,0 0 0,0 0 0,0 1 0,0-1 0,0 0 0,0 0 0,0 0 0,0 1 0,0-1 0,0 0 0,0 0 0,0 0 0,0 1 0,1-1 0,12 11 0,23 8 0,-16-13 0,1-1 0,-1 0 0,1-2 0,0 0 0,0-2 0,1 0 0,-1-1 0,0-1 0,0-1 0,0-1 0,35-10 0,-50 10 0,0 1 0,-1-2 0,1 1 0,-1-1 0,1 1 0,-1-2 0,0 1 0,0 0 0,-1-1 0,0 0 0,1 0 0,-2 0 0,1-1 0,3-6 0,1-4 0,-2-1 0,1 0 0,5-29 0,6-18 0,-14 57 0,0 0 0,1 0 0,-1 0 0,1 1 0,1 0 0,-1 0 0,1 0 0,0 0 0,0 1 0,1 0 0,-1 1 0,1-1 0,0 1 0,10-3 0,-9 3 0,0-1 0,0 0 0,0 0 0,0 0 0,-1-1 0,0 0 0,0 0 0,0-1 0,-1 0 0,0 0 0,10-16 0,-11 11 0,0 0 0,-1 0 0,0-1 0,-1 0 0,0 1 0,-1-1 0,-1 0 0,0 0 0,0 0 0,-1 0 0,-1-1 0,-1 1 0,1 1 0,-2-1 0,0 0 0,-7-18 0,9 29 0,1 0 0,-1 1 0,0-1 0,0 1 0,0-1 0,0 1 0,0-1 0,0 1 0,0-1 0,-1 1 0,1 0 0,0 0 0,-1 0 0,1 0 0,-1 0 0,1 0 0,-1 0 0,1 0 0,-1 0 0,0 1 0,0-1 0,1 1 0,-1-1 0,0 1 0,0 0 0,1 0 0,-1 0 0,0 0 0,0 0 0,0 0 0,1 0 0,-1 0 0,-3 2 0,2-1 0,1 0 0,-1 1 0,1-1 0,0 1 0,0 0 0,0 0 0,0 0 0,0 0 0,0 0 0,0 0 0,1 0 0,-1 0 0,1 1 0,-1-1 0,1 1 0,0-1 0,0 1 0,0-1 0,0 1 0,1 0 0,-1 4 0,-4 52 0,5-56 0,0 0 0,0 0 0,0 0 0,0 0 0,1 0 0,-1 0 0,1 0 0,0 0 0,0 0 0,0 0 0,0 0 0,0-1 0,0 1 0,1 0 0,0-1 0,2 4 0,-3-5 0,-1-1 0,1 0 0,0 0 0,-1 1 0,1-1 0,0 0 0,0 0 0,-1 0 0,1 0 0,0 0 0,0 0 0,-1 0 0,1 0 0,0 0 0,-1 0 0,1-1 0,0 1 0,0 0 0,-1 0 0,1-1 0,-1 1 0,1 0 0,0-1 0,-1 1 0,1-1 0,-1 1 0,1-1 0,0 1 0,-1-1 0,1 1 0,-1-1 0,0 1 0,1-1 0,-1 0 0,0 1 0,1-1 0,-1 0 0,0 1 0,1-1 0,-1 0 0,0 1 0,0-1 0,0 0 0,0 0 0,0 1 0,0-1 0,0 0 0,0 0 0,7-38 0,-7 38 0,0-1 0,0 1 0,0 0 0,0-1 0,0 1 0,0 0 0,0-1 0,-1 1 0,1 0 0,0-1 0,-1 1 0,1 0 0,-1 0 0,0-1 0,1 1 0,-1 0 0,0 0 0,1 0 0,-1 0 0,0 0 0,0 0 0,0 0 0,0 0 0,0 0 0,0 0 0,-1 1 0,1-1 0,0 0 0,0 1 0,0-1 0,-1 1 0,1-1 0,0 1 0,-1 0 0,1-1 0,0 1 0,-1 0 0,1 0 0,0 0 0,-1 0 0,1 0 0,0 0 0,-3 1 0,-8 2 0,-1-1 0,1 2 0,0 0 0,-13 6 0,-3 0 0,-22 5 0,0 2 0,1 2 0,1 2 0,1 2 0,1 2 0,1 2 0,-46 37 0,88-62 0,0-1 0,0 1 0,0-1 0,0 1 0,-1-1 0,1 0 0,0-1 0,0 1 0,-1-1 0,1 1 0,0-1 0,-1 0 0,1 0 0,0 0 0,-1-1 0,1 1 0,0-1 0,-1 0 0,1 0 0,0 0 0,0 0 0,0 0 0,0-1 0,0 1 0,0-1 0,-5-4 0,4 4 0,0-1 0,-1 0 0,1-1 0,0 1 0,1-1 0,-1 0 0,1 0 0,-1 0 0,1 0 0,0-1 0,1 1 0,-1-1 0,1 0 0,0 1 0,0-1 0,-2-10 0,4 14 0,0 0 0,-1-1 0,1 1 0,0 0 0,1 0 0,-1 0 0,0 0 0,0 0 0,0 0 0,1-1 0,-1 1 0,0 0 0,1 0 0,-1 0 0,1 0 0,-1 0 0,1 0 0,0 0 0,-1 0 0,1 1 0,0-1 0,0 0 0,0 0 0,0 0 0,0 1 0,-1-1 0,1 0 0,0 1 0,0-1 0,1 1 0,-1 0 0,0-1 0,0 1 0,0 0 0,0-1 0,0 1 0,0 0 0,0 0 0,1 0 0,-1 0 0,0 0 0,0 0 0,0 0 0,0 0 0,2 1 0,0-1 0,1 1 0,0 0 0,0 0 0,-1 0 0,1 0 0,-1 0 0,1 1 0,-1-1 0,1 1 0,-1 0 0,0 0 0,6 5 0,-5-1 0,1 1 0,-1 0 0,0 1 0,-1-1 0,0 1 0,0-1 0,-1 1 0,3 12 0,-4-15 0,0-1 0,0 1 0,-1-1 0,1 1 0,-1-1 0,0 1 0,0-1 0,0 1 0,-1-1 0,1 1 0,-1-1 0,0 1 0,-1-1 0,1 0 0,-1 1 0,-3 5 0,4-9 0,1 0 0,-1 0 0,0 0 0,0 0 0,0 0 0,0 0 0,0-1 0,0 1 0,0 0 0,0 0 0,0-1 0,0 1 0,0-1 0,0 1 0,0-1 0,-1 0 0,1 1 0,0-1 0,0 0 0,-1 0 0,1 0 0,0 0 0,0 0 0,-1 0 0,1 0 0,0 0 0,0 0 0,-2-1 0,0 0 0,1-1 0,-1 1 0,1-1 0,0 0 0,-1 1 0,1-1 0,0-1 0,0 1 0,0 0 0,0 0 0,-2-5 0,-2-2 0,1-1 0,0 1 0,0-1 0,1-1 0,-4-17 0,7 25 0,1 0 0,-1 0 0,1 0 0,0 0 0,0 0 0,0-1 0,0 1 0,1 0 0,-1 0 0,1 0 0,0 0 0,0 0 0,0 0 0,0 0 0,1 1 0,-1-1 0,1 0 0,-1 1 0,1-1 0,0 1 0,3-4 0,-1 3 0,1-1 0,-1 1 0,1-1 0,0 1 0,0 1 0,0-1 0,0 1 0,1 0 0,-1 0 0,0 1 0,8-2 0,-5 1 0,0 1 0,0 0 0,0 0 0,1 1 0,-1 0 0,0 0 0,0 1 0,0 0 0,0 1 0,0-1 0,0 2 0,0-1 0,-1 1 0,1 0 0,-1 1 0,0-1 0,8 6 0,-9-2 0,0 0 0,-1 0 0,0 0 0,0 1 0,-1-1 0,0 1 0,0 0 0,-1 1 0,1-1 0,-2 1 0,0-1 0,0 1 0,0 0 0,0 14 0,0 14 0,-2 0 0,-5 41 0,5-69 0,-1-5 0,0 1 0,0-1 0,0 1 0,-1-1 0,0 0 0,1 0 0,-1 0 0,-1 0 0,1 0 0,-1 0 0,1 0 0,-1-1 0,0 0 0,0 1 0,-1-1 0,1 0 0,-1 0 0,1-1 0,-1 1 0,0-1 0,0 0 0,0 0 0,0 0 0,0 0 0,-1-1 0,1 1 0,0-1 0,-1-1 0,1 1 0,-1 0 0,1-1 0,-1 0 0,0 0 0,1 0 0,-1-1 0,1 0 0,-1 0 0,1 0 0,0 0 0,-1 0 0,1-1 0,0 0 0,0 0 0,0 0 0,0-1 0,-6-4 0,5 1 0,-1 0 0,2 0 0,-1 0 0,1-1 0,0 1 0,1-1 0,-1 0 0,1 0 0,0 0 0,1-1 0,0 1 0,-1-10 0,-1-4 0,0-1 0,2 1 0,1-26 0,1 44 0,0 0 0,1 0 0,-1 0 0,1 0 0,0 0 0,0 0 0,0 0 0,0 0 0,1 0 0,-1 0 0,1 1 0,0-1 0,-1 1 0,1-1 0,0 1 0,1-1 0,-1 1 0,0 0 0,1 0 0,-1 0 0,1 1 0,-1-1 0,1 1 0,0-1 0,0 1 0,0 0 0,0 0 0,0 0 0,0 0 0,0 1 0,0-1 0,0 1 0,0 0 0,0-1 0,0 2 0,1-1 0,-1 0 0,0 1 0,0-1 0,0 1 0,0 0 0,0 0 0,0 0 0,0 0 0,-1 1 0,1-1 0,0 1 0,-1-1 0,1 1 0,-1 0 0,1 0 0,-1 0 0,0 1 0,0-1 0,0 0 0,0 1 0,0 0 0,-1-1 0,1 1 0,-1 0 0,2 3 0,-2-1 0,1 1 0,-1 0 0,0 0 0,0 0 0,-1 0 0,0 0 0,0 0 0,0 0 0,-1 0 0,0 0 0,0 0 0,-3 10 0,3-14 0,1-1 0,-1 1 0,1 0 0,-1-1 0,0 1 0,0 0 0,0-1 0,1 1 0,-1-1 0,-1 1 0,1-1 0,0 0 0,0 1 0,0-1 0,-1 0 0,1 0 0,-1 0 0,1 0 0,-1 0 0,1 0 0,-1 0 0,0-1 0,1 1 0,-1 0 0,0-1 0,0 0 0,1 1 0,-1-1 0,0 0 0,0 0 0,1 0 0,-1 0 0,0 0 0,0 0 0,0 0 0,1-1 0,-1 1 0,0-1 0,0 1 0,1-1 0,-1 0 0,1 0 0,-1 1 0,0-1 0,-1-2 0,0 1 0,1 1 0,0-1 0,0 1 0,0-1 0,1 0 0,-1 0 0,0 0 0,1 0 0,-1 0 0,1 0 0,0 0 0,-1-1 0,1 1 0,0 0 0,0-1 0,1 1 0,-1-1 0,0 1 0,1-1 0,0 1 0,-1-4 0,7-47 0,-3 37 0,-7 13 0,2 4 0,0 1 0,-1-1 0,1 1 0,-1-1 0,1 0 0,-1 0 0,0 0 0,1 0 0,-1 0 0,0 0 0,0-1 0,1 0 0,-1 1 0,0-1 0,0 0 0,0 0 0,1-1 0,-1 1 0,0-1 0,-3 0 0,1-2 0,1 0 0,1-1 0,-1 1 0,0-1 0,1 0 0,0 0 0,0 0 0,0-1 0,-5-8 0,8 12 0,0 0 0,-1 0 0,1 0 0,-1 0 0,1 0 0,-1 0 0,1 0 0,-1 0 0,0 1 0,1-1 0,-1 0 0,0 0 0,0 1 0,0-1 0,0 0 0,1 1 0,-1-1 0,0 1 0,0-1 0,0 1 0,0 0 0,0-1 0,0 1 0,0 0 0,-1-1 0,1 1 0,0 0 0,0 0 0,0 0 0,0 0 0,0 0 0,0 0 0,0 1 0,0-1 0,0 0 0,0 0 0,0 1 0,0-1 0,0 1 0,0-1 0,0 1 0,0-1 0,0 1 0,0 0 0,0-1 0,1 1 0,-1 0 0,0 0 0,-1 1 0,-20 10 0,21-12 0,0 0 0,0 0 0,0-1 0,0 1 0,1 0 0,-1-1 0,0 1 0,0-1 0,0 1 0,0-1 0,0 1 0,0-1 0,1 1 0,-1-1 0,0 0 0,1 0 0,-1 1 0,0-1 0,1 0 0,-1 0 0,1 0 0,-1 0 0,1 1 0,-1-1 0,1 0 0,0 0 0,0 0 0,-1 0 0,1 0 0,0 0 0,0-1 0,-8-41 0,6 34 0,-4-23 0,2 0 0,1 0 0,2-63 0,2 85 0,0-1 0,1 0 0,0 0 0,1 1 0,0-1 0,1 1 0,0 0 0,1 0 0,0 0 0,0 1 0,1 0 0,0 0 0,1 0 0,0 1 0,12-12 0,-7 10 0,0 1 0,1 0 0,0 0 0,0 2 0,1 0 0,0 0 0,0 1 0,1 1 0,0 0 0,-1 1 0,2 1 0,-1 0 0,0 1 0,30 0 0,-31 2 0,1 1 0,-1 0 0,0 1 0,0 1 0,0 0 0,0 1 0,-1 0 0,1 1 0,-1 1 0,0 0 0,-1 0 0,1 2 0,-1-1 0,-1 2 0,1-1 0,11 13 0,17 19 0,2-3 0,82 58 0,-113-87 0,-1 0 0,0 1 0,-1 0 0,0 0 0,0 1 0,-1 0 0,0 1 0,-1 0 0,0 0 0,-1 0 0,0 1 0,0 0 0,-2 0 0,1 0 0,-2 1 0,0 0 0,0-1 0,-1 1 0,0 20 0,-1-22 0,-1 0 0,-1 0 0,0 0 0,-1 0 0,0 0 0,-1 0 0,0 0 0,0-1 0,-1 1 0,-1-1 0,0 0 0,0 0 0,-1-1 0,0 1 0,0-1 0,-1-1 0,-1 1 0,1-1 0,-1-1 0,-1 1 0,1-1 0,-1-1 0,-11 7 0,-143 80 0,153-88 0,0-1 0,0-1 0,0 0 0,0 0 0,-1-1 0,1 0 0,-1-1 0,0 0 0,1-1 0,-1 0 0,1-1 0,-18-3 0,11 3 0,0 0 0,0 0 0,-31 5 0,22 1 0,7-1 0,-1 0 0,0-1 0,0-1 0,-30-1 0,46-1 0,0 0 0,-1-1 0,1 1 0,0-1 0,0 0 0,0 0 0,-1-1 0,1 1 0,1-1 0,-1 0 0,0 0 0,0 0 0,1-1 0,-1 1 0,1-1 0,0 0 0,0 0 0,0 0 0,0 0 0,0-1 0,1 1 0,-1-1 0,1 0 0,0 1 0,0-1 0,-2-6 0,-10-33 0,1-1 0,2-1 0,2 0 0,2-1 0,2 1 0,2-1 0,5-77 0,-1 114 17,0-1 0,1 1 1,0-1-1,1 1 0,0 0 0,9-17 0,-10 21-104,0 1-1,0 1 1,0-1 0,1 0-1,0 1 1,0-1 0,0 1-1,0 0 1,0 0-1,1 0 1,-1 0 0,1 0-1,0 1 1,0 0 0,0 0-1,8-3 1,2 1-6739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7T03:22:48.6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 0 24575,'0'0'0,"-1"1"0,0-1 0,0 0 0,1 1 0,-1-1 0,0 1 0,1-1 0,-1 1 0,0-1 0,1 1 0,-1-1 0,1 1 0,-1 0 0,1-1 0,-1 1 0,1 0 0,-1 0 0,1-1 0,0 1 0,-1 0 0,1 0 0,0 0 0,0-1 0,-1 1 0,1 0 0,0 0 0,0 1 0,-4 31 0,3-21 0,-2 10 0,1 0 0,1 27 0,-1 19 0,1-62-1365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7T03:28:54.5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11 24575,'3'1'0,"0"0"0,0 0 0,0 0 0,0 0 0,0 0 0,-1 1 0,1-1 0,0 1 0,-1 0 0,1 0 0,-1 0 0,0 0 0,1 0 0,1 3 0,28 36 0,-28-36 0,0 2 0,-1-1 0,0 0 0,0 1 0,0 0 0,-1-1 0,0 1 0,3 14 0,-5-20 0,0 1 0,0-1 0,0 1 0,0 0 0,0-1 0,-1 1 0,1-1 0,0 1 0,-1-1 0,1 1 0,-1-1 0,0 1 0,1-1 0,-1 0 0,0 1 0,0-1 0,0 0 0,-1 2 0,0-2 0,0 1 0,0-1 0,0 0 0,0 0 0,0 0 0,0 0 0,0 0 0,0-1 0,0 1 0,-1-1 0,1 1 0,0-1 0,-1 0 0,1 0 0,0 0 0,-3 0 0,2 0 0,1 0 0,0-1 0,0 1 0,-1-1 0,1 1 0,0-1 0,0 0 0,0 0 0,0 0 0,0 0 0,0 0 0,0 0 0,0 0 0,0-1 0,0 1 0,1-1 0,-1 1 0,0-1 0,1 0 0,-1 1 0,1-1 0,0 0 0,0 0 0,0 0 0,0 0 0,0 0 0,0-1 0,0 1 0,1 0 0,-1 0 0,1 0 0,0-1 0,-1-3 0,1 3 0,0 0 0,0-1 0,0 1 0,0 0 0,1 0 0,-1 0 0,1 0 0,0 0 0,0 0 0,0 0 0,0 0 0,0 0 0,1 0 0,-1 1 0,1-1 0,0 0 0,0 1 0,0 0 0,0-1 0,0 1 0,0 0 0,1 0 0,-1 0 0,4-2 0,-5 3 0,0 1 0,-1 0 0,1-1 0,0 1 0,0 0 0,-1-1 0,1 1 0,0 0 0,0 0 0,0-1 0,0 1 0,-1 0 0,1 0 0,0 0 0,0 0 0,0 0 0,-1 0 0,1 0 0,0 1 0,0-1 0,0 0 0,-1 0 0,1 1 0,0-1 0,0 0 0,-1 1 0,1-1 0,0 1 0,0-1 0,-1 1 0,1-1 0,-1 1 0,1-1 0,0 1 0,-1 0 0,1-1 0,-1 1 0,1 1 0,0 0 0,0 1 0,0 0 0,-1-1 0,1 1 0,0 0 0,-1 0 0,0-1 0,0 1 0,0 0 0,0 0 0,-1 4 0,1-4 0,0-1 0,-1 0 0,1 1 0,-1-1 0,0 1 0,1-1 0,-1 0 0,0 0 0,-1 1 0,1-1 0,0 0 0,-3 3 0,3-5 0,1 1 0,-1-1 0,1 1 0,-1-1 0,0 0 0,1 0 0,-1 1 0,0-1 0,0 0 0,1 0 0,-1 0 0,0 0 0,1 1 0,-1-1 0,0 0 0,1 0 0,-1-1 0,0 1 0,0 0 0,1 0 0,-1 0 0,0 0 0,1-1 0,-1 1 0,0 0 0,1-1 0,-1 1 0,0 0 0,1-1 0,-1 1 0,1-1 0,-1 1 0,1-1 0,-1 1 0,1-1 0,-1 1 0,1-1 0,0 1 0,-1-1 0,1 0 0,-1-1 0,-1-2 0,-1-1 0,1 1 0,0-1 0,0 0 0,1 1 0,0-1 0,0 0 0,0 0 0,0 0 0,1 0 0,-1 0 0,1 0 0,1 0 0,-1 0 0,3-10 0,-3 13 0,0 1 0,0-1 0,1 0 0,-1 0 0,1 0 0,-1 0 0,1 1 0,0-1 0,0 0 0,0 1 0,0-1 0,0 1 0,0-1 0,0 1 0,0-1 0,1 1 0,-1 0 0,1 0 0,-1-1 0,1 1 0,-1 0 0,1 0 0,0 0 0,-1 1 0,1-1 0,0 0 0,0 1 0,-1-1 0,1 1 0,0 0 0,0-1 0,0 1 0,0 0 0,0 0 0,-1 0 0,1 0 0,0 1 0,0-1 0,0 0 0,0 1 0,-1-1 0,1 1 0,0 0 0,1 0 0,0 1 0,-1-1 0,1 0 0,-1 1 0,0 0 0,1-1 0,-1 1 0,0 0 0,0 0 0,-1 0 0,1 1 0,0-1 0,-1 0 0,1 1 0,-1-1 0,0 0 0,1 1 0,-1 0 0,0-1 0,-1 1 0,1 0 0,0 4 0,-1-6 0,0 1 0,0-1 0,0 0 0,0 0 0,0 0 0,0 1 0,0-1 0,-1 0 0,1 0 0,-1 0 0,1 1 0,0-1 0,-1 0 0,0 0 0,1 0 0,-1 0 0,0 0 0,0 0 0,1 0 0,-1 0 0,0-1 0,0 1 0,0 0 0,0 0 0,0-1 0,0 1 0,0 0 0,0-1 0,0 1 0,-1-1 0,1 0 0,0 1 0,0-1 0,0 0 0,-1 0 0,1 1 0,0-1 0,0 0 0,-1 0 0,1-1 0,0 1 0,0 0 0,0 0 0,-1 0 0,1-1 0,0 1 0,0-1 0,-2 0 0,0 0 0,1 0 0,0 0 0,0 0 0,0-1 0,-1 1 0,1 0 0,0-1 0,1 0 0,-1 1 0,0-1 0,0 0 0,1 0 0,-1 0 0,1 0 0,-1 0 0,1 0 0,-1-3 0,1 4 0,0-1 0,1 1 0,-1 0 0,1 0 0,0 0 0,-1 0 0,1 0 0,0-1 0,0 1 0,0 0 0,-1 0 0,1 0 0,0-1 0,1 1 0,-1 0 0,0 0 0,0 0 0,0 0 0,1-1 0,-1 1 0,1 0 0,-1 0 0,1 0 0,-1 0 0,1 0 0,0 0 0,-1 0 0,1 0 0,0 0 0,0 0 0,0 0 0,0 1 0,-1-1 0,1 0 0,0 0 0,3 0 0,-3 1 0,0-1 0,0 1 0,0 0 0,1 0 0,-1 0 0,0 0 0,1 0 0,-1 0 0,0 0 0,0 0 0,1 1 0,-1-1 0,0 0 0,0 1 0,0-1 0,0 1 0,1-1 0,-1 1 0,0 0 0,0-1 0,0 1 0,0 0 0,0 0 0,0 0 0,-1 0 0,1 0 0,0 0 0,0 0 0,-1 0 0,1 0 0,0 0 0,-1 0 0,1 0 0,-1 1 0,0-1 0,1 2 0,13 47 0,-12-40 0,-2 0 0,0-1 0,0 1 0,-2 16 0,1-25 0,1 1 0,0 0 0,-1 0 0,1-1 0,-1 1 0,1 0 0,-1-1 0,0 1 0,0 0 0,0-1 0,0 1 0,0-1 0,0 0 0,-2 3 0,2-4 0,0 0 0,0 1 0,0-1 0,0 0 0,0 1 0,0-1 0,0 0 0,0 0 0,0 0 0,0 0 0,0 0 0,0 0 0,0 0 0,0 0 0,0 0 0,0-1 0,0 1 0,0 0 0,0-1 0,0 1 0,0-1 0,0 1 0,0-1 0,0 1 0,1-1 0,-1 1 0,-1-2 0,-5-5 0,1 0 0,0 0 0,1 0 0,0 0 0,0-1 0,1 0 0,0 0 0,0 0 0,1-1 0,0 1 0,0-1 0,1 0 0,0 1 0,0-1 0,1 0 0,1 0 0,-1 0 0,2-12 0,-1 21 0,0-1 0,0 1 0,0-1 0,0 1 0,0-1 0,0 1 0,1-1 0,-1 1 0,0-1 0,0 1 0,0-1 0,1 1 0,-1 0 0,0-1 0,1 1 0,-1-1 0,0 1 0,1 0 0,-1-1 0,0 1 0,1 0 0,-1-1 0,1 1 0,-1 0 0,1-1 0,-1 1 0,0 0 0,1 0 0,-1 0 0,1 0 0,-1-1 0,1 1 0,-1 0 0,1 0 0,0 0 0,19 11 0,12 25 0,-30-33 10,0-1 0,0 1 0,0 0 0,-1 0 0,0 0 0,1 1 0,-1-1 0,0 0 0,-1 0 0,1 1 0,0 5 0,-1-7-69,0 0-1,0 0 1,-1-1-1,1 1 1,-1 0 0,1-1-1,-1 1 1,0-1-1,1 1 1,-1-1 0,0 1-1,0-1 1,0 1-1,0-1 1,0 0 0,0 1-1,-1-1 1,1 0-1,0 0 1,-1 0 0,1 0-1,0 0 1,-1 0-1,-2 1 1,-10 3-6767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7T03:29:13.5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2 159 24575,'17'-13'0,"1"0"0,1 1 0,-1 0 0,2 2 0,0 0 0,0 1 0,28-8 0,19-9 0,-50 18 0,-10 4 0,0 0 0,0 1 0,1 0 0,-1 0 0,1 1 0,0 0 0,-1 0 0,1 1 0,15-1 0,-23 2 0,1 0 0,-1 0 0,1 0 0,0 0 0,-1 0 0,1 0 0,0 1 0,-1-1 0,1 0 0,-1 0 0,1 0 0,0 1 0,-1-1 0,1 0 0,-1 1 0,1-1 0,-1 0 0,1 1 0,-1-1 0,1 1 0,-1-1 0,1 1 0,-1-1 0,0 1 0,1-1 0,-1 1 0,0-1 0,0 1 0,1-1 0,-1 1 0,0 0 0,0-1 0,0 1 0,1-1 0,-1 2 0,-12 23 0,-30 15 0,-2-21 0,-4 4 0,45-18 0,12-3 0,12-4 0,83-23 0,-104 24 0,1 1 0,-1 0 0,0 0 0,1 0 0,-1-1 0,1 1 0,-1 0 0,0 0 0,1 0 0,-1 0 0,1 0 0,-1 0 0,1 0 0,-1 0 0,0 0 0,1 0 0,-1 0 0,1 0 0,-1 0 0,0 0 0,1 0 0,-1 0 0,1 1 0,-1-1 0,0 0 0,1 0 0,-1 0 0,0 1 0,1-1 0,-1 0 0,0 1 0,1-1 0,-1 1 0,-7 11 0,-21 14 0,-12 3 0,-1-2 0,-1-2 0,-1-2 0,-86 32 0,111-50 0,20-9 0,29-14 0,-30 18 0,14-6 0,-1 1 0,31-7 0,-43 12 0,0-1 0,0 1 0,0 0 0,0 0 0,0 0 0,0 0 0,0 0 0,1 0 0,-1 1 0,0-1 0,0 1 0,0-1 0,0 1 0,2 1 0,-3-2 0,0 1 0,-1 0 0,1 0 0,0 0 0,-1 0 0,1 0 0,-1 0 0,1 0 0,-1 0 0,0 0 0,1 0 0,-1 0 0,0 0 0,0 0 0,0 0 0,0 0 0,0 0 0,0 1 0,0-1 0,0 0 0,0 0 0,0 0 0,0 0 0,-1 0 0,1 0 0,0 0 0,-1 0 0,1 0 0,-1 0 0,0 1 0,-3 6 0,-1-1 0,0 1 0,0-1 0,0 0 0,-1 0 0,0-1 0,0 0 0,-1 0 0,0 0 0,0-1 0,0 0 0,-14 7 0,10-6 0,1 1 0,0 0 0,1 1 0,-18 17 0,27-25 0,0 0 0,-1 0 0,1 1 0,0-1 0,0 0 0,-1 0 0,1 1 0,0-1 0,0 0 0,-1 0 0,1 1 0,0-1 0,0 0 0,0 1 0,0-1 0,0 0 0,-1 1 0,1-1 0,0 1 0,0-1 0,0 0 0,0 1 0,0-1 0,0 0 0,0 1 0,0-1 0,0 0 0,0 1 0,0-1 0,0 0 0,1 1 0,-1-1 0,0 1 0,0-1 0,0 0 0,0 0 0,1 1 0,-1-1 0,0 0 0,1 1 0,17 2 0,22-8 0,-9-5 0,-2-1 0,43-23 0,0 0 0,-63 31 0,1-1 0,0 2 0,0-1 0,17-1 0,-23 4 0,-1-1 0,1 1 0,0 0 0,-1 0 0,1 0 0,-1 1 0,1-1 0,-1 1 0,1 0 0,-1 0 0,1 0 0,-1 0 0,0 0 0,1 1 0,-1 0 0,4 2 0,-6-2 0,0 0 0,0 0 0,0-1 0,0 1 0,-1 0 0,1 0 0,-1 0 0,1 0 0,-1 0 0,0-1 0,0 1 0,0 0 0,0 0 0,0 0 0,0 0 0,-1 0 0,1 0 0,0 0 0,-1 0 0,0-1 0,1 1 0,-1 0 0,0 0 0,0-1 0,0 1 0,0 0 0,0-1 0,0 1 0,-1-1 0,1 1 0,-2 0 0,-47 49 0,49-49 0,-9 5 0,0-1 0,0 0 0,0 0 0,-20 7 0,23-10 0,0 0 0,0 0 0,0 0 0,0 1 0,0 0 0,1 0 0,-1 1 0,1-1 0,0 1 0,1 1 0,-1-1 0,-6 10 0,13-15 0,-1 0 0,1 1 0,-1-1 0,1 0 0,-1 0 0,1 1 0,-1-1 0,1 0 0,-1 0 0,1 0 0,-1 0 0,1 0 0,-1 1 0,1-1 0,-1 0 0,1 0 0,0 0 0,-1-1 0,1 1 0,-1 0 0,1 0 0,-1 0 0,1 0 0,-1 0 0,1-1 0,-1 1 0,1 0 0,-1 0 0,1-1 0,-1 1 0,1-1 0,24-7 0,30-9-37,-32 11-295,0-1 0,-1-1 0,34-18 0,-42 17-6494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7T03:29:16.4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0 211 24575,'4'0'0,"1"0"0,-1 0 0,0 0 0,0 1 0,1-1 0,-1 1 0,0 0 0,0 1 0,0-1 0,0 1 0,0-1 0,0 1 0,-1 0 0,6 4 0,-2 1 0,-1 0 0,1 0 0,-2 1 0,1 0 0,6 11 0,-12-18 0,1 1 0,0 0 0,0 0 0,1 0 0,-1 0 0,0-1 0,1 1 0,-1 0 0,1-1 0,0 1 0,0-1 0,-1 0 0,1 1 0,0-1 0,0 0 0,0 0 0,0 0 0,0 0 0,4 1 0,-4-2 0,0-1 0,-1 1 0,1 0 0,0 0 0,-1-1 0,1 1 0,0-1 0,-1 1 0,1-1 0,0 0 0,-1 1 0,1-1 0,-1 0 0,1 0 0,-1 0 0,0 0 0,1 0 0,1-3 0,3-3 0,-1 0 0,0-1 0,0 0 0,0 0 0,-1 0 0,0-1 0,4-14 0,-2 4 20,1 0 0,1 1 0,0 0 0,1 0 0,14-19 0,-18 29-134,2 0 0,-1 0-1,1 1 1,0 0 0,0 0 0,1 0-1,0 1 1,0 0 0,1 1 0,0 0-1,0 0 1,12-4 0,-8 5-6712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7T03:29:17.8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142 3 24575,'0'3'0,"0"7"0,0 8 0,0 4 0,0 7 0,-3-2 0,-1 1 0,-3 2 0,-3-4 0,0-4 0,-1 0 0,-5 3 0,-2 0 0,1-1 0,1-2 0,0-2 0,3-4-8191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7T03:29:19.0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3 24575,'7'5'0,"0"-1"0,0 0 0,0-1 0,1 1 0,-1-1 0,1-1 0,0 1 0,11 1 0,17 6 0,30 18-455,-2 3 0,114 72 0,-161-91-6371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7T03:42:18.4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1 169 24575,'0'-4'0,"1"-1"0,0 1 0,0-1 0,0 1 0,1-1 0,-1 1 0,1 0 0,0 0 0,1 0 0,-1 0 0,1 0 0,-1 0 0,7-6 0,49-44 0,-45 42 0,-12 11 0,4-4 0,1 1 0,-1-1 0,1 1 0,0 0 0,0 0 0,11-5 0,-15 9 0,0-1 0,0 1 0,0 0 0,0-1 0,0 1 0,0 0 0,0 0 0,1 1 0,-1-1 0,0 0 0,0 1 0,0-1 0,0 1 0,0-1 0,0 1 0,0 0 0,0 0 0,0 0 0,-1 0 0,1 0 0,0 1 0,-1-1 0,1 0 0,-1 1 0,1-1 0,2 4 0,3 5 0,0 0 0,0 1 0,-1 0 0,0 0 0,-1 0 0,0 1 0,6 22 0,6 15 0,-17-48 0,1 1 0,-1-1 0,1 1 0,0-1 0,-1 0 0,1 0 0,0 1 0,0-1 0,-1 0 0,1 0 0,0 0 0,0 0 0,1 0 0,-1 0 0,0 0 0,0 0 0,0 0 0,0-1 0,3 2 0,-3-2 0,0 0 0,0 0 0,0 0 0,0 0 0,0 0 0,0 0 0,1-1 0,-1 1 0,0 0 0,0-1 0,0 1 0,0-1 0,0 1 0,0-1 0,0 1 0,-1-1 0,1 0 0,0 1 0,0-1 0,1-1 0,5-7 0,1-1 0,-1 1 0,-1-1 0,7-13 0,3-4 0,-11 20 0,1 1 0,-1 0 0,1 0 0,0 0 0,0 1 0,1 0 0,8-6 0,-12 10 0,-1 0 0,0 0 0,1 0 0,-1 0 0,0 1 0,1-1 0,-1 1 0,1 0 0,-1-1 0,1 1 0,-1 0 0,1 0 0,0 1 0,-1-1 0,1 0 0,-1 1 0,0-1 0,1 1 0,-1 0 0,1 0 0,-1 0 0,0 0 0,0 1 0,0-1 0,0 0 0,0 1 0,4 2 0,2 5 0,-1-1 0,1 1 0,9 15 0,-12-16 0,1 0 0,0 0 0,0-1 0,1 0 0,9 9 0,-13-15 0,-1 1 0,1 0 0,0-1 0,0 1 0,0-1 0,0 0 0,0 0 0,0 0 0,0 0 0,0-1 0,0 1 0,0-1 0,0 0 0,1 0 0,-1 0 0,0 0 0,0 0 0,0-1 0,0 0 0,5-1 0,22-6 0,-1-2 0,0-1 0,-1-1 0,34-20 0,-54 28 12,0-1 0,0 1 0,0 0-1,1 1 1,-1 0 0,1 0 0,0 1-1,-1 0 1,15-1 0,-1 3-482,0 1 0,37 6 0,-57-7 397,17 2-6753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7T03:42:19.9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79 24575,'68'0'0,"78"-12"0,-114 7 0,0-1 0,-1-1 0,0-2 0,47-20 0,-75 27 0,0 1 0,1-1 0,-1 1 0,1 0 0,-1 0 0,1 0 0,-1 1 0,1-1 0,-1 1 0,1 0 0,0 0 0,-1 0 0,1 0 0,0 1 0,3 0 0,-1 2 0,0-1 0,-1 1 0,1 0 0,-1 1 0,0-1 0,8 8 0,8 5 0,-11-11 0,0 1 0,0-1 0,1-1 0,-1 0 0,1 0 0,0-1 0,1 0 0,-1-1 0,0-1 0,1 1 0,-1-2 0,17 0 0,5-2 0,-1-2 0,-1 0 0,39-11 0,-11-7 0,-50 18 0,-1 1 0,1-1 0,-1 1 0,1 1 0,0-1 0,0 2 0,1-1 0,-1 1 0,0 1 0,0-1 0,11 2 0,6 3 0,-12-4 0,0 2 0,0 0 0,1 0 0,-1 2 0,0-1 0,-1 2 0,1 0 0,-1 1 0,0 0 0,0 0 0,14 12 0,-19-11 0,1 0 0,-1 0 0,1-1 0,0 0 0,16 7 0,-21-12 0,0 0 0,0 0 0,0 0 0,1 0 0,-1-1 0,0 1 0,1-1 0,-1 0 0,0-1 0,1 1 0,-1-1 0,0 0 0,0 0 0,1 0 0,-1 0 0,8-4 0,-9 3 0,7-4 0,1 1 0,0 0 0,-1 1 0,2 0 0,-1 1 0,0 0 0,1 1 0,-1 0 0,1 0 0,-1 2 0,1-1 0,0 1 0,21 4 0,35 9 0,0-2 0,0-4 0,113-1 0,-176-7-151,0 1-1,0-1 0,0 1 0,-1-2 1,1 1-1,0 0 0,0-1 1,5-2-1,4-6-6674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7T03:42:21.2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0 129 24575,'82'-19'0,"-51"17"0,1 2 0,-1 2 0,44 6 0,-6 0 0,-53-6 0,-1-1 0,1 0 0,-1-1 0,0-1 0,1-1 0,-1 0 0,0-1 0,0 0 0,0-1 0,25-11 0,-28 10 0,-1 0 0,1 1 0,0 1 0,0 0 0,1 0 0,-1 2 0,0-1 0,1 1 0,-1 1 0,1 1 0,-1-1 0,1 2 0,-1 0 0,15 4 0,33 4 0,120 6 0,-154-16 0,0-1 0,0-1 0,0-2 0,0 0 0,0-2 0,-1 0 0,30-13 0,-30 11 0,-1 1 0,1 1 0,0 1 0,0 2 0,47-2 0,-13 1 0,134 0 0,-4 0 0,-113-6 0,-45 5 0,54-2 0,-56 8-1365,-2-1-5461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7T03:42:22.5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98 24575,'0'1'0,"1"1"0,-1-1 0,0 1 0,1-1 0,-1 1 0,1-1 0,0 1 0,-1-1 0,1 0 0,0 1 0,0-1 0,0 0 0,0 0 0,0 1 0,0-1 0,0 0 0,1 0 0,-1 0 0,0-1 0,0 1 0,1 0 0,-1 0 0,1-1 0,-1 1 0,1-1 0,-1 1 0,3 0 0,46 7 0,-47-7 0,17 0 0,-1-1 0,1-1 0,0 0 0,-1-1 0,0-1 0,20-6 0,108-42 0,-83 26 0,-52 22 0,-1 0 0,1 1 0,-1 1 0,1 0 0,0 0 0,0 1 0,0 1 0,0 0 0,-1 0 0,18 5 0,-16-3 0,0-1 0,1 0 0,-1-1 0,0 0 0,1-1 0,-1-1 0,22-3 0,29-15 0,-38 10 0,47-9 0,-65 17 0,1 0 0,-1 0 0,1 1 0,0 0 0,-1 1 0,1 0 0,-1 0 0,1 1 0,13 4 0,-2 2 0,0-1 0,0-1 0,0 0 0,1-2 0,-1-1 0,1 0 0,0-1 0,0-2 0,0 0 0,39-5 0,-10-3 0,0 4 0,1 1 0,96 7 0,-137-1 0,1 0 0,-1 0 0,1 1 0,-1 0 0,0 1 0,0 0 0,-1 1 0,0 0 0,15 12 0,31 19 0,-31-26-151,1-2-1,0 0 0,0-1 0,1-1 1,0-2-1,0 0 0,1-2 1,51 0-1,-49-4-6674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7T03:42:23.7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0 106 24575,'3'-7'0,"1"0"0,0 0 0,0 1 0,1-1 0,-1 1 0,1 0 0,1 0 0,7-7 0,-8 10 0,0 0 0,0 0 0,0 1 0,0 0 0,0 0 0,1 0 0,-1 0 0,1 1 0,-1 0 0,1 0 0,0 1 0,9-1 0,226 12 0,-172-4 0,-1-4 0,0-2 0,79-10 0,119-20 0,-213 28 0,1 1 0,105 16 0,-119-7 0,0 2 0,67 27 0,4 2 0,-98-36 0,1-1 0,-1 0 0,0-1 0,1-1 0,-1 0 0,1 0 0,-1-2 0,1 1 0,21-5 0,-15-1 0,0 0 0,0 0 0,0-2 0,-1-1 0,25-15 0,-24 14-1365,-3 2-5461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7T03:22:50.2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21 24575,'1'-1'0,"-1"0"0,1 0 0,0 0 0,0 0 0,0 0 0,0 0 0,-1 0 0,1 0 0,1 0 0,-1 0 0,0 1 0,0-1 0,0 0 0,0 1 0,0-1 0,1 1 0,-1-1 0,0 1 0,0 0 0,1 0 0,-1-1 0,0 1 0,3 0 0,31-4 0,-31 4 0,0 0 0,0 0 0,0 0 0,-1 0 0,1 1 0,0-1 0,0 1 0,-1 0 0,1 1 0,-1-1 0,1 0 0,-1 1 0,1 0 0,-1 0 0,0 0 0,0 0 0,4 4 0,-5-3 0,0 0 0,0 0 0,0 0 0,-1 0 0,1 0 0,-1 0 0,0 1 0,0-1 0,0 1 0,0-1 0,-1 1 0,1-1 0,-1 1 0,0-1 0,0 1 0,0-1 0,-1 1 0,1-1 0,-2 6 0,1-7 2,1 0 0,-1 0-1,1 0 1,-1 1-1,0-1 1,1 0 0,-1 0-1,0 0 1,-1-1 0,1 1-1,0 0 1,0 0 0,-1-1-1,1 1 1,-1 0-1,0-1 1,1 1 0,-1-1-1,0 0 1,0 0 0,-3 2-1,-2-1-29,0 0 0,1 0 0,-1-1-1,0 1 1,-10-1 0,-14 3-1204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7T03:42:27.6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79 24575,'9'-1'0,"1"0"0,0-1 0,-1 0 0,1-1 0,-1 0 0,0 0 0,0-1 0,0 0 0,0-1 0,11-8 0,-9 7 0,0-1 0,0 2 0,0 0 0,1 0 0,15-4 0,-25 9 0,0 0 0,1 0 0,-1 0 0,0 0 0,0 0 0,0 1 0,1-1 0,-1 1 0,0-1 0,0 1 0,0 0 0,0 0 0,0 0 0,0 0 0,0 0 0,0 1 0,0-1 0,-1 0 0,1 1 0,-1 0 0,1-1 0,1 3 0,35 50 0,-14-19 0,-22-32 0,0-1 0,1 1 0,-1-1 0,1 0 0,-1 0 0,1 0 0,0 0 0,0-1 0,0 1 0,0-1 0,0 0 0,0 0 0,1 0 0,-1 0 0,0 0 0,0-1 0,1 0 0,-1 1 0,0-1 0,1 0 0,-1-1 0,1 1 0,5-2 0,4-2 0,1 0 0,0-2 0,-1 1 0,18-12 0,19-7 0,-39 20 0,1 1 0,-1 0 0,1 0 0,0 1 0,0 1 0,0 0 0,0 1 0,0 0 0,0 0 0,0 1 0,0 1 0,0 0 0,-1 1 0,1 0 0,-1 1 0,1 0 0,-1 1 0,18 10 0,-11-4 0,1-2 0,0 0 0,0-1 0,1-1 0,0-1 0,0 0 0,0-2 0,1 0 0,0-2 0,30 1 0,-27-4-1365,-2 0-5461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7T03:42:28.8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65 24575,'42'-2'0,"0"-2"0,46-11 0,-49 7 0,-1 3 0,65-3 0,69 11 0,-160-4 0,-1 1 0,0 1 0,0 0 0,1 1 0,-1 0 0,0 0 0,-1 2 0,18 6 0,-2 2 0,-2 2 0,26 18 0,-30-19 0,-16-11 0,-1 0 0,0-1 0,1 0 0,-1 0 0,1 0 0,-1 0 0,1 0 0,-1-1 0,1 1 0,-1-1 0,1 0 0,0 0 0,-1-1 0,1 1 0,-1-1 0,1 1 0,-1-1 0,1 0 0,-1-1 0,5-1 0,9-5 0,-1 0 0,28-20 0,-23 14 0,-5 4-119,-4 2-89,0 0 1,0 1-1,1 1 0,-1 0 1,16-5-1,-4 6-6618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7T03:22:55.7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 1 24575,'-10'184'0,"8"-156"0,0 0 0,5-28 0,4-16 0,-6 13 0,0 0 0,1 0 0,-1 0 0,0 0 0,1 0 0,0 0 0,0 0 0,0 1 0,0-1 0,0 1 0,1-1 0,-1 1 0,1 0 0,-1 0 0,1 0 0,0 0 0,0 0 0,0 0 0,0 1 0,0 0 0,0 0 0,0 0 0,0 0 0,1 0 0,-1 0 0,0 1 0,1-1 0,-1 1 0,0 0 0,1 0 0,-1 1 0,0-1 0,1 1 0,-1-1 0,0 1 0,1 0 0,-1 0 0,0 1 0,0-1 0,0 0 0,0 1 0,0 0 0,-1 0 0,1 0 0,0 0 0,-1 0 0,1 1 0,-1-1 0,0 1 0,0-1 0,0 1 0,0 0 0,0 0 0,-1 0 0,1 0 0,-1 0 0,0 0 0,0 0 0,0 0 0,0 1 0,-1-1 0,1 0 0,-1 1 0,0 3 0,5 24-1365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7T03:22:56.8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24575,'0'9'0,"0"-1"0,-1-1 0,1 1 0,1 0 0,0-1 0,0 1 0,0-1 0,1 1 0,0-1 0,0 0 0,1 1 0,4 8 0,1 8-1365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7T03:22:57.5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7T03:22:59.7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71 118 24575,'4'0'0,"-1"0"0,0 0 0,1 0 0,-1 0 0,0-1 0,0 1 0,0-1 0,1 0 0,-1 0 0,0 0 0,0 0 0,0-1 0,-1 1 0,1-1 0,0 0 0,0 1 0,3-5 0,-4 3 0,0 0 0,0 0 0,-1 0 0,1 0 0,-1 0 0,0-1 0,1 1 0,-2 0 0,1-1 0,0 1 0,-1-1 0,1 1 0,-1-1 0,0 1 0,0-1 0,-2-5 0,2 7 0,0 1 0,0-1 0,0 1 0,-1-1 0,1 1 0,0-1 0,-1 1 0,0-1 0,1 1 0,-1-1 0,0 1 0,0 0 0,1-1 0,-1 1 0,0 0 0,0 0 0,-1 0 0,1 0 0,0 0 0,0 0 0,0 0 0,-1 0 0,1 0 0,0 0 0,-1 1 0,1-1 0,-1 1 0,1-1 0,-1 1 0,1-1 0,-1 1 0,1 0 0,-1 0 0,0 0 0,1 0 0,-1 0 0,1 0 0,-1 0 0,-1 1 0,-1-1 0,0 1 0,1 0 0,-1 0 0,1 0 0,-1 0 0,1 0 0,-1 1 0,1 0 0,0-1 0,0 1 0,0 1 0,0-1 0,0 0 0,0 1 0,-4 4 0,1 3 0,0 1 0,1 0 0,0 0 0,0 0 0,1 0 0,1 1 0,0 0 0,-3 18 0,7-28 0,-1 1 0,1-1 0,-1 0 0,1 1 0,0-1 0,0 0 0,0 0 0,0 0 0,0 1 0,1-1 0,-1 0 0,0-1 0,1 1 0,0 0 0,-1 0 0,1-1 0,0 1 0,0 0 0,0-1 0,0 0 0,0 0 0,0 1 0,1-1 0,-1-1 0,4 3 0,4 0 0,-1 1 0,0-1 0,1 0 0,-1-1 0,12 1 0,33 8-1365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7T03:23:37.5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127 5 24575,'27'-1'0,"-24"0"0,1 0 0,-1 1 0,1-1 0,0 1 0,-1 0 0,1 0 0,-1 0 0,1 1 0,-1-1 0,1 1 0,0 0 0,-1 0 0,0 0 0,1 0 0,-1 1 0,0-1 0,0 1 0,0 0 0,0 0 0,0 0 0,0 0 0,0 1 0,-1-1 0,1 1 0,-1-1 0,0 1 0,1 0 0,1 4 0,32 44 0,-30-45 0,-1 0 0,1 1 0,-1 0 0,-1 0 0,1 0 0,-1 1 0,0-1 0,-1 1 0,0 0 0,0 0 0,-1 0 0,0 1 0,-1-1 0,1 0 0,-1 9 0,-2-11 0,1-1 0,-2 1 0,1-1 0,-1 0 0,1 0 0,-1 0 0,-1 0 0,1 0 0,-1 0 0,0-1 0,0 1 0,0-1 0,0 0 0,-1 1 0,0-2 0,0 1 0,0 0 0,0-1 0,-1 0 0,1 0 0,-1 0 0,0 0 0,0-1 0,-9 3 0,-3 2 0,-1-1 0,0-1 0,0 0 0,0-2 0,0 0 0,-21 0 0,34-2 0,1-1 0,-1 0 0,0 0 0,1 0 0,-1 0 0,0-1 0,1 0 0,-1 0 0,1 0 0,-1-1 0,1 0 0,0 1 0,-1-1 0,1-1 0,-6-3 0,7 2 0,0 1 0,0-1 0,1 1 0,0-1 0,-1 0 0,1 0 0,1 0 0,-1 0 0,1 0 0,-1 0 0,1-1 0,0 1 0,0 0 0,1-1 0,0 1 0,0-9 0,-1 1 0,2 0 0,-1 0 0,1 0 0,1 0 0,0 0 0,1 0 0,0 1 0,6-13 0,-7 18 0,1 0 0,0 1 0,0 0 0,1 0 0,0-1 0,-1 2 0,2-1 0,-1 0 0,0 1 0,1 0 0,0 0 0,0 0 0,0 1 0,0 0 0,1 0 0,-1 0 0,11-3 0,-9 4 0,0 0 0,-1 1 0,1 0 0,0 0 0,0 1 0,0 0 0,0 0 0,-1 1 0,13 2 0,-14-3 0,-1 1 0,0 1 0,0-1 0,0 0 0,0 1 0,0 0 0,0 0 0,0 0 0,0 1 0,-1-1 0,1 1 0,-1 0 0,0 0 0,0 0 0,5 7 0,-2-2 0,31 58 0,-35-63 0,-1 0 0,1 0 0,-1 0 0,0 0 0,0 1 0,0-1 0,-1 0 0,1 1 0,-1-1 0,1 0 0,-1 1 0,0-1 0,-1 1 0,1-1 0,0 0 0,-1 1 0,0-1 0,-1 4 0,0-5 0,1 0 0,-1-1 0,0 1 0,0 0 0,0-1 0,0 0 0,0 1 0,0-1 0,0 0 0,-1 0 0,1 0 0,0-1 0,0 1 0,-1-1 0,1 1 0,-1-1 0,1 1 0,-3-1 0,-53 0 0,43 0 0,11 0 0,0 0 0,0 0 0,0 0 0,0-1 0,-1 0 0,1 1 0,1-2 0,-1 1 0,0 0 0,0-1 0,0 1 0,1-1 0,-1 0 0,-3-3 0,5 3 0,1 1 0,0-1 0,-1 0 0,1 0 0,0 0 0,0 0 0,0 0 0,1 0 0,-1 0 0,0 0 0,1 0 0,-1 0 0,1 0 0,0-1 0,0 1 0,-1 0 0,1 0 0,1 0 0,-1-1 0,0 1 0,1 0 0,-1 0 0,1 0 0,-1 0 0,1 0 0,0 0 0,0 0 0,1-2 0,1-1 0,0 0 0,1 0 0,-1 0 0,1 1 0,0 0 0,0-1 0,0 2 0,0-1 0,1 0 0,-1 1 0,1 0 0,0 0 0,0 0 0,1 1 0,5-3 0,8-2 0,1 0 0,37-6 0,-56 12 0,0 1 0,1 0 0,-1-1 0,0 1 0,0 0 0,1 0 0,-1 0 0,0 0 0,0 0 0,1 0 0,-1 1 0,0-1 0,0 0 0,0 1 0,1-1 0,-1 1 0,0-1 0,0 1 0,0-1 0,0 1 0,0 0 0,0 0 0,0-1 0,0 1 0,0 0 0,0 0 0,-1 0 0,1 0 0,1 2 0,-1 0 0,0 0 0,0 1 0,0-1 0,0 0 0,0 1 0,-1-1 0,0 1 0,1-1 0,-1 1 0,-1 6 0,0-1 0,-1 0 0,1 0 0,-1 0 0,-1-1 0,0 1 0,0 0 0,-1-1 0,-4 8 0,6-12 0,-1-1 0,0 0 0,0 0 0,0 0 0,0 0 0,0 0 0,-1-1 0,1 1 0,-1-1 0,1 0 0,-1 0 0,0-1 0,0 1 0,-8 1 0,10-2 0,0-1 0,0 0 0,1 0 0,-1 0 0,0 0 0,0-1 0,0 1 0,0 0 0,0-1 0,0 1 0,0-1 0,0 0 0,0 0 0,1 0 0,-1 0 0,0 0 0,1 0 0,-1 0 0,1 0 0,-1-1 0,1 1 0,-1 0 0,1-1 0,0 0 0,0 1 0,0-1 0,0 0 0,0 1 0,0-1 0,0 0 0,0 0 0,0-2 0,-1-5 0,-1 1 0,1-1 0,1 0 0,0 1 0,0-1 0,1 0 0,0-9 0,0 16 0,0 0 0,0 0 0,0 0 0,0-1 0,0 1 0,1 0 0,-1 0 0,1 0 0,-1 0 0,1 0 0,0 0 0,0 0 0,0 0 0,0 0 0,0 1 0,0-1 0,1 0 0,-1 0 0,0 1 0,1-1 0,-1 1 0,1-1 0,0 1 0,-1 0 0,1 0 0,0 0 0,0 0 0,0 0 0,0 0 0,0 0 0,0 1 0,0-1 0,0 0 0,3 1 0,-4 0 0,0 0 0,0 0 0,0 1 0,0-1 0,0 0 0,0 1 0,0-1 0,0 1 0,0-1 0,0 1 0,0-1 0,0 1 0,0 0 0,-1 0 0,1-1 0,0 1 0,0 0 0,-1 0 0,1 0 0,-1 0 0,1 0 0,0 0 0,-1 0 0,0 0 0,1 0 0,-1 0 0,0 0 0,1 0 0,-1 0 0,0 0 0,0 0 0,0 0 0,0 0 0,0 0 0,0 0 0,0 1 0,0-1 0,-1 0 0,1 0 0,0 0 0,-1 2 0,0 1 0,0 1 0,0-1 0,0 1 0,-1-1 0,1 1 0,-1-1 0,0 0 0,-5 7 0,6-9 0,-1-1 0,0 1 0,1-1 0,-1 1 0,0-1 0,0 0 0,0 0 0,0 0 0,0 0 0,0 0 0,-1 0 0,1-1 0,-4 2 0,-5-7 0,15-15 0,-4 19 0,0 0 0,0 1 0,1-1 0,-1 0 0,0 1 0,1-1 0,-1 0 0,0 1 0,1-1 0,-1 0 0,1 1 0,-1-1 0,1 1 0,-1-1 0,1 1 0,-1-1 0,1 1 0,0 0 0,-1-1 0,1 1 0,0 0 0,-1-1 0,1 1 0,0 0 0,-1 0 0,1-1 0,0 1 0,0 0 0,-1 0 0,1 0 0,0 0 0,0 0 0,-1 0 0,1 0 0,0 0 0,-1 1 0,1-1 0,0 0 0,0 0 0,-1 0 0,1 1 0,0-1 0,-1 1 0,1-1 0,-1 0 0,2 1 0,-1 0 0,-1 0 0,1 0 0,0 0 0,0 0 0,-1 0 0,1 0 0,-1 0 0,1 0 0,-1 1 0,1-1 0,-1 0 0,0 0 0,1 0 0,-1 0 0,0 1 0,0-1 0,0 0 0,0 0 0,0 0 0,0 1 0,0-1 0,0 0 0,-1 0 0,1 0 0,0 1 0,-1-1 0,1 0 0,-1 0 0,1 0 0,-2 2 0,0-1 0,0 0 0,0 1 0,0-1 0,0 0 0,-1 0 0,1 0 0,-1-1 0,1 1 0,-6 2 0,8-4 0,-1 0 0,1 1 0,-1-1 0,1 0 0,-1 0 0,1 1 0,-1-1 0,1 0 0,-1 0 0,0 0 0,1 0 0,-1 0 0,1 0 0,-1 0 0,1 0 0,-1 0 0,1 0 0,-1 0 0,0 0 0,1 0 0,-1-1 0,1 1 0,-1 0 0,1 0 0,-1 0 0,1-1 0,-1 1 0,1 0 0,-1-1 0,1 1 0,0-1 0,-1 1 0,1 0 0,0-1 0,-1 1 0,1-1 0,0 1 0,-1-1 0,1 1 0,0-1 0,0 1 0,-1-1 0,1 1 0,0-1 0,0 1 0,0-1 0,0 0 0,0 1 0,0-1 0,0 1 0,0-1 0,0 1 0,0-1 0,0 1 0,0-1 0,0 0 0,1 0 0,-2 4 0,0 0 0,0-1 0,-1 1 0,1 0 0,-1-1 0,0 1 0,1-1 0,-1 0 0,0 1 0,0-1 0,-1 0 0,1 0 0,0 0 0,-1-1 0,1 1 0,-1 0 0,1-1 0,-1 0 0,0 0 0,0 1 0,-5 0 0,3 0 0,-1 0 0,1 0 0,-1-1 0,0 0 0,1 0 0,-1 0 0,0-1 0,0 0 0,0 0 0,0 0 0,1-1 0,-10-2 0,13 2 0,0 0 0,0 0 0,0-1 0,1 1 0,-1-1 0,1 1 0,-1-1 0,1 0 0,-1 1 0,1-1 0,0 0 0,0 0 0,0 0 0,0 0 0,0 0 0,1 0 0,-1 0 0,0-1 0,1 1 0,0 0 0,-1 0 0,1 0 0,0-1 0,0 1 0,0 0 0,1 0 0,-1 0 0,1-3 0,-1-1 0,1 1 0,0 0 0,0 0 0,0 0 0,1-1 0,0 1 0,0 0 0,0 1 0,0-1 0,1 0 0,3-4 0,0 6 0,-1-1 0,1 1 0,0 0 0,0 0 0,0 1 0,1-1 0,-1 1 0,1 1 0,-1-1 0,1 1 0,0 1 0,-1-1 0,1 1 0,0 0 0,-1 0 0,1 1 0,0 0 0,12 4 0,-18-5 0,1 0 0,-1 1 0,0-1 0,0 1 0,1 0 0,-1-1 0,0 1 0,0 0 0,0 0 0,0 0 0,0 0 0,0 0 0,0 0 0,-1 0 0,1 0 0,0 0 0,0 0 0,-1 0 0,1 0 0,-1 1 0,1-1 0,-1 0 0,0 0 0,1 1 0,-1-1 0,0 0 0,0 1 0,0-1 0,0 0 0,0 1 0,0-1 0,0 0 0,0 0 0,0 1 0,-1-1 0,1 0 0,-1 2 0,0-1 0,0 1 0,0-1 0,0 1 0,0-1 0,0 0 0,-1 1 0,1-1 0,-1 0 0,1 0 0,-1 0 0,0 0 0,0-1 0,0 1 0,0 0 0,0-1 0,0 1 0,0-1 0,-3 1 0,-1 0 0,0 0 0,0-1 0,0 0 0,0 0 0,0-1 0,0 0 0,0 0 0,0 0 0,0-1 0,0 0 0,-11-3 0,15 4 0,1-1 0,-1 1 0,1-1 0,-1 0 0,1 1 0,-1-1 0,1 0 0,0 0 0,0 0 0,-1 0 0,1 0 0,0-1 0,0 1 0,0 0 0,0 0 0,0-1 0,0 1 0,0-1 0,0-1 0,1 1 0,-1 0 0,1 0 0,0-1 0,0 1 0,0 0 0,0 0 0,1 0 0,-1-1 0,1 1 0,-1 0 0,1 0 0,0 0 0,-1 0 0,1 0 0,0 0 0,0 0 0,1 0 0,1-2 0,-2 2 0,0 1 0,0-1 0,0 0 0,0 1 0,1-1 0,-1 1 0,0-1 0,1 1 0,0 0 0,-1-1 0,1 1 0,0 0 0,-1 0 0,3-1 0,-3 2 0,0 0 0,-1 0 0,1 0 0,0 0 0,-1 0 0,1 0 0,0 0 0,-1 0 0,1 0 0,0 0 0,-1 1 0,1-1 0,0 0 0,-1 0 0,1 1 0,-1-1 0,1 0 0,0 1 0,-1-1 0,1 0 0,-1 1 0,1-1 0,-1 1 0,0-1 0,1 1 0,-1-1 0,1 2 0,1 0 0,-1 1 0,0-1 0,-1 1 0,1 0 0,0-1 0,-1 1 0,1 0 0,-1-1 0,0 1 0,0 0 0,0 0 0,0-1 0,0 1 0,-1 0 0,1-1 0,-1 1 0,0 0 0,1-1 0,-3 4 0,0 1 0,0 0 0,-1 0 0,0-1 0,0 1 0,-1-1 0,1 0 0,-2 0 0,1 0 0,0-1 0,-13 10 0,17-15 0,1 0 0,0 0 0,0 1 0,0-1 0,-1 0 0,1 0 0,0 0 0,-1 1 0,1-1 0,0 0 0,0 0 0,-1 0 0,1 0 0,0 0 0,-1 0 0,1 1 0,0-1 0,-1 0 0,1 0 0,0 0 0,-1 0 0,1 0 0,0 0 0,-1 0 0,1-1 0,0 1 0,-1 0 0,1 0 0,0 0 0,-1 0 0,1 0 0,0 0 0,-1-1 0,1 1 0,0 0 0,0 0 0,-1 0 0,1-1 0,0 1 0,0 0 0,-1 0 0,1-1 0,0 1 0,0 0 0,0-1 0,0 1 0,-1 0 0,1 0 0,0-1 0,0 1 0,0 0 0,0-1 0,0 1 0,0 0 0,0-1 0,0 1 0,0 0 0,0-1 0,0 1 0,0 0 0,0-1 0,0 1 0,0 0 0,0-1 0,1 0 0,-1 0 0,0-1 0,0 1 0,1 0 0,-1 0 0,1 0 0,-1 0 0,1 0 0,-1 0 0,1 0 0,0 0 0,-1 0 0,1 0 0,0 0 0,0 0 0,0 1 0,0-1 0,0 0 0,0 0 0,0 1 0,1-1 0,7-1 0,0 0 0,0 2 0,0-1 0,0 1 0,0 0 0,0 1 0,0 0 0,0 0 0,0 1 0,10 3 0,-18-5 0,-1 1 0,1-1 0,0 0 0,0 1 0,0-1 0,-1 0 0,1 1 0,0-1 0,0 1 0,-1-1 0,1 1 0,-1 0 0,1-1 0,0 1 0,-1 0 0,1-1 0,-1 1 0,1 0 0,-1 0 0,0-1 0,1 1 0,-1 0 0,0 0 0,0 0 0,1-1 0,-1 1 0,0 0 0,0 2 0,0-1 0,-1 0 0,1 0 0,-1 0 0,1 0 0,-1-1 0,0 1 0,1 0 0,-1 0 0,0 0 0,0 0 0,-1-1 0,-1 3 0,2-2 0,-1 1 0,0-1 0,0 0 0,0 0 0,0 0 0,-1 0 0,1 0 0,0-1 0,-1 1 0,1-1 0,-1 1 0,0-1 0,0 0 0,1 0 0,-1 0 0,0 0 0,0-1 0,-4 1 0,7-1 0,0 1 0,0-1 0,0 0 0,0 0 0,0 0 0,-1 0 0,1 0 0,0 0 0,0 0 0,0 0 0,0 0 0,0 0 0,-1 0 0,1 0 0,0 0 0,0 0 0,0 0 0,0 0 0,-1 0 0,1 0 0,0 0 0,0 0 0,0 0 0,0 0 0,0 0 0,0 0 0,-1 0 0,1-1 0,0 1 0,0 0 0,0 0 0,0 0 0,0 0 0,0 0 0,0 0 0,-1 0 0,1-1 0,0 1 0,0 0 0,0 0 0,0 0 0,0 0 0,0 0 0,0 0 0,0-1 0,0 1 0,0 0 0,0 0 0,0 0 0,0 0 0,0 0 0,0-1 0,0 1 0,0 0 0,0 0 0,0 0 0,0 0 0,0-1 0,0 1 0,0 0 0,0 0 0,0 0 0,0 0 0,1 0 0,8-6 0,-5 4 0,-12 3 0,1-1 0,-19 3 0,21-1 0,16 0 0,3 0 0,1-1 0,-1 0 0,1-1 0,25-3 0,-34 2 0,0 0 0,-1 0 0,1-1 0,-1 0 0,0 0 0,1-1 0,-1 1 0,0-1 0,0 0 0,-1 0 0,1-1 0,-1 1 0,1-1 0,6-8 0,-9 9 0,0 0 0,1 0 0,-1 0 0,1 1 0,-1-1 0,1 1 0,0-1 0,0 1 0,6-3 0,-9 5 0,1 0 0,-1 0 0,0 0 0,1 0 0,-1 0 0,1 0 0,-1 0 0,0 0 0,1 0 0,-1 0 0,0 0 0,1 0 0,-1 0 0,0 0 0,1 1 0,-1-1 0,0 0 0,0 0 0,1 0 0,-1 1 0,0-1 0,0 0 0,1 0 0,-1 1 0,0-1 0,0 0 0,1 0 0,-1 1 0,0-1 0,0 0 0,0 1 0,0-1 0,1 1 0,2 25 0,-3-22 0,0 0 0,-1-1 0,1 1 0,-1 0 0,0-1 0,1 1 0,-2-1 0,1 1 0,0-1 0,-1 1 0,1-1 0,-1 0 0,0 0 0,0 0 0,0 0 0,-1 0 0,1 0 0,-1-1 0,1 1 0,-1-1 0,0 1 0,0-1 0,0 0 0,0 0 0,-1-1 0,1 1 0,0-1 0,-1 1 0,-4 0 0,-8 2 0,-1-1 0,0-1 0,0 0 0,0-1 0,-18-2 0,32 1 0,-1-1 0,-1 0 0,1-1 0,0 1 0,0-1 0,0 0 0,0 0 0,0 0 0,0-1 0,1 1 0,-5-5 0,-34-30 0,40 33 0,-1-1 0,1 1 0,0 0 0,0-1 0,0 0 0,0 1 0,1-1 0,0 0 0,0 0 0,0 0 0,1 1 0,0-11 0,3-64 0,-2 71 0,-1 4-114,1 0 1,0 0-1,0 1 0,0-1 0,1 0 1,-1 0-1,1 1 0,0-1 0,0 1 1,0-1-1,5-5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AD2F48-915E-9FF5-6BEC-3E4E363FAC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33863D-D96D-D719-C8E2-10B50E0BCA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839F73-CF66-2438-888C-B4E86F090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2414E-52C7-4533-95B4-9A83D58337B7}" type="datetimeFigureOut">
              <a:rPr lang="en-NZ" smtClean="0"/>
              <a:t>30/01/2023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ABD9E3-31EA-0047-52A6-782852299D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B63839-DAA6-7F72-D3A2-19937A62E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7E1B2-7C1E-4998-9186-8776E9313B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96167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1CB8CC-2AE3-03EB-D506-4C45F4A069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C3F711-B879-ECFB-02C2-7523BB911C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8ACC0B-CB67-2A98-6A7F-BE9A4FA61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2414E-52C7-4533-95B4-9A83D58337B7}" type="datetimeFigureOut">
              <a:rPr lang="en-NZ" smtClean="0"/>
              <a:t>30/01/2023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F4709C-0D5C-FB05-3140-0621B9158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F9CDE0-49C7-423B-6A84-90D2C9F865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7E1B2-7C1E-4998-9186-8776E9313B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551312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4958F27-1AB0-262D-C0E3-A35EB45B47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7039C6-1341-EF29-E9DB-3B2E516DF8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710B3E-12BF-8D95-1B0F-6ACB8BFB4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2414E-52C7-4533-95B4-9A83D58337B7}" type="datetimeFigureOut">
              <a:rPr lang="en-NZ" smtClean="0"/>
              <a:t>30/01/2023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5F1030-C653-CDA3-85C8-02685E316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941F00-0E81-78BC-6F74-E34002DA8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7E1B2-7C1E-4998-9186-8776E9313B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30471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B0C6D-881D-BD29-E973-1102E574A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E1D2F2-B75E-7D39-4D97-CA5F28B8DF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544E60-F3C8-F1C5-926A-466C9E29D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2414E-52C7-4533-95B4-9A83D58337B7}" type="datetimeFigureOut">
              <a:rPr lang="en-NZ" smtClean="0"/>
              <a:t>30/01/2023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403F30-1D26-67D5-C1F2-68DC2B5A2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EB5121-D219-9C1C-6598-F24F1D49A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7E1B2-7C1E-4998-9186-8776E9313B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52462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67873-36D7-D7D0-48DB-0D7704330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A2F209-D124-4414-8092-26BDAB046A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FFA8DC-2CB6-5253-112D-D3052982A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2414E-52C7-4533-95B4-9A83D58337B7}" type="datetimeFigureOut">
              <a:rPr lang="en-NZ" smtClean="0"/>
              <a:t>30/01/2023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AE6F9F-0C71-F78A-8ADA-7D887B6A6A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93E995-9B6D-2D6C-4166-030ABB951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7E1B2-7C1E-4998-9186-8776E9313B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03185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602B78-1AA8-9D10-642E-9E7BAEB51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93EE16-391D-0881-50D6-6285D9A8C6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C7DE1B-7EC0-4DFA-0FD7-D1F12E837B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9C7464-3E9C-665C-8059-50762E320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2414E-52C7-4533-95B4-9A83D58337B7}" type="datetimeFigureOut">
              <a:rPr lang="en-NZ" smtClean="0"/>
              <a:t>30/01/2023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D94802-1B08-54BA-80A4-CA0314636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E25C3F-00A6-069E-EB2C-2EB824E28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7E1B2-7C1E-4998-9186-8776E9313B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92231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B955BA-6390-D669-EF62-909001CC59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76880E-7B75-36CA-E7FF-096E6FA7E1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394553-3566-544B-5CEE-C7029E35EB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D71093-06D4-C797-51D7-20EA0FACBB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47C2730-DCBC-F013-1D4E-E1C15E03CA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BD4EAED-B0E5-0951-A0F0-A9A9939994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2414E-52C7-4533-95B4-9A83D58337B7}" type="datetimeFigureOut">
              <a:rPr lang="en-NZ" smtClean="0"/>
              <a:t>30/01/2023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393B47E-F652-13B4-A0D7-CCA0FA4760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3E22A5C-E12B-F706-9F72-9C3E4E283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7E1B2-7C1E-4998-9186-8776E9313B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804624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C16100-7061-3905-52DB-1F12A07A0D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36F6BA-D62F-3DD7-BE11-3CCB34401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2414E-52C7-4533-95B4-9A83D58337B7}" type="datetimeFigureOut">
              <a:rPr lang="en-NZ" smtClean="0"/>
              <a:t>30/01/2023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ABC00FD-A018-3652-33F1-0C1A77BAC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B6627B-41EF-AD19-0F4C-14BF95324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7E1B2-7C1E-4998-9186-8776E9313B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205680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F0F8A6-9925-E11B-EDEE-F0276179A5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2414E-52C7-4533-95B4-9A83D58337B7}" type="datetimeFigureOut">
              <a:rPr lang="en-NZ" smtClean="0"/>
              <a:t>30/01/2023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15511BA-AB80-E49D-7096-B0438F62B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BD957C-A197-6AC4-56CF-08C533D0B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7E1B2-7C1E-4998-9186-8776E9313B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17160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40278C-401A-87DC-4D06-64F7AC5A98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7B8B62-A0B4-7347-42BC-65DD20054A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930420-69DC-E5C4-5D0A-17E03A6EFD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F8D578-1E30-B5C3-378B-1E0B01773B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2414E-52C7-4533-95B4-9A83D58337B7}" type="datetimeFigureOut">
              <a:rPr lang="en-NZ" smtClean="0"/>
              <a:t>30/01/2023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AB79E3-BB7B-B2BD-02A6-1A57DDD5B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BCF6B7-3388-C90C-02F8-5F352249B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7E1B2-7C1E-4998-9186-8776E9313B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567663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D5BEA7-F750-051B-F8AD-596D30F60B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6E1D87C-CDB2-1D33-DCC1-D86C89A6E5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D41BAF-7D39-AD46-CA45-A8BCAC60BC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5891C9-9895-E068-AF70-8485ADCD97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2414E-52C7-4533-95B4-9A83D58337B7}" type="datetimeFigureOut">
              <a:rPr lang="en-NZ" smtClean="0"/>
              <a:t>30/01/2023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EBB155-3DA0-3BF3-6DCD-44FA76219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1C8DB9-BF05-0082-F11B-B5B721842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7E1B2-7C1E-4998-9186-8776E9313B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18713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78B02EA-07D9-F753-BC54-BB7F18721A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11EF46-72A4-3A3E-91F6-EFB85B5089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F5C763-5446-87A2-6784-90AB0B105F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E2414E-52C7-4533-95B4-9A83D58337B7}" type="datetimeFigureOut">
              <a:rPr lang="en-NZ" smtClean="0"/>
              <a:t>30/01/2023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FDBA8F-F539-3FBE-A79C-40FFC1D5F0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9EBD12-5D18-E194-7CAB-445C638D04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97E1B2-7C1E-4998-9186-8776E9313B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81127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customXml" Target="../ink/ink6.xml"/><Relationship Id="rId18" Type="http://schemas.openxmlformats.org/officeDocument/2006/relationships/image" Target="../media/image9.png"/><Relationship Id="rId26" Type="http://schemas.openxmlformats.org/officeDocument/2006/relationships/image" Target="../media/image13.png"/><Relationship Id="rId39" Type="http://schemas.openxmlformats.org/officeDocument/2006/relationships/customXml" Target="../ink/ink19.xml"/><Relationship Id="rId21" Type="http://schemas.openxmlformats.org/officeDocument/2006/relationships/customXml" Target="../ink/ink10.xml"/><Relationship Id="rId34" Type="http://schemas.openxmlformats.org/officeDocument/2006/relationships/image" Target="../media/image17.png"/><Relationship Id="rId42" Type="http://schemas.openxmlformats.org/officeDocument/2006/relationships/image" Target="../media/image21.png"/><Relationship Id="rId47" Type="http://schemas.openxmlformats.org/officeDocument/2006/relationships/customXml" Target="../ink/ink23.xml"/><Relationship Id="rId50" Type="http://schemas.openxmlformats.org/officeDocument/2006/relationships/image" Target="../media/image25.png"/><Relationship Id="rId55" Type="http://schemas.openxmlformats.org/officeDocument/2006/relationships/customXml" Target="../ink/ink27.xml"/><Relationship Id="rId63" Type="http://schemas.openxmlformats.org/officeDocument/2006/relationships/customXml" Target="../ink/ink30.xml"/><Relationship Id="rId68" Type="http://schemas.openxmlformats.org/officeDocument/2006/relationships/image" Target="../media/image35.png"/><Relationship Id="rId76" Type="http://schemas.openxmlformats.org/officeDocument/2006/relationships/image" Target="../media/image39.png"/><Relationship Id="rId84" Type="http://schemas.openxmlformats.org/officeDocument/2006/relationships/image" Target="../media/image43.png"/><Relationship Id="rId7" Type="http://schemas.openxmlformats.org/officeDocument/2006/relationships/customXml" Target="../ink/ink3.xml"/><Relationship Id="rId71" Type="http://schemas.openxmlformats.org/officeDocument/2006/relationships/customXml" Target="../ink/ink34.xml"/><Relationship Id="rId2" Type="http://schemas.openxmlformats.org/officeDocument/2006/relationships/image" Target="../media/image1.png"/><Relationship Id="rId16" Type="http://schemas.openxmlformats.org/officeDocument/2006/relationships/image" Target="../media/image8.png"/><Relationship Id="rId29" Type="http://schemas.openxmlformats.org/officeDocument/2006/relationships/customXml" Target="../ink/ink14.xml"/><Relationship Id="rId11" Type="http://schemas.openxmlformats.org/officeDocument/2006/relationships/customXml" Target="../ink/ink5.xml"/><Relationship Id="rId24" Type="http://schemas.openxmlformats.org/officeDocument/2006/relationships/image" Target="../media/image12.png"/><Relationship Id="rId32" Type="http://schemas.openxmlformats.org/officeDocument/2006/relationships/image" Target="../media/image16.png"/><Relationship Id="rId37" Type="http://schemas.openxmlformats.org/officeDocument/2006/relationships/customXml" Target="../ink/ink18.xml"/><Relationship Id="rId40" Type="http://schemas.openxmlformats.org/officeDocument/2006/relationships/image" Target="../media/image20.png"/><Relationship Id="rId45" Type="http://schemas.openxmlformats.org/officeDocument/2006/relationships/customXml" Target="../ink/ink22.xml"/><Relationship Id="rId53" Type="http://schemas.openxmlformats.org/officeDocument/2006/relationships/customXml" Target="../ink/ink26.xml"/><Relationship Id="rId58" Type="http://schemas.openxmlformats.org/officeDocument/2006/relationships/image" Target="../media/image29.png"/><Relationship Id="rId66" Type="http://schemas.openxmlformats.org/officeDocument/2006/relationships/image" Target="../media/image34.png"/><Relationship Id="rId74" Type="http://schemas.openxmlformats.org/officeDocument/2006/relationships/image" Target="../media/image38.png"/><Relationship Id="rId79" Type="http://schemas.openxmlformats.org/officeDocument/2006/relationships/customXml" Target="../ink/ink38.xml"/><Relationship Id="rId87" Type="http://schemas.openxmlformats.org/officeDocument/2006/relationships/image" Target="../media/image45.png"/><Relationship Id="rId5" Type="http://schemas.openxmlformats.org/officeDocument/2006/relationships/customXml" Target="../ink/ink2.xml"/><Relationship Id="rId61" Type="http://schemas.openxmlformats.org/officeDocument/2006/relationships/customXml" Target="../ink/ink29.xml"/><Relationship Id="rId82" Type="http://schemas.openxmlformats.org/officeDocument/2006/relationships/image" Target="../media/image42.png"/><Relationship Id="rId19" Type="http://schemas.openxmlformats.org/officeDocument/2006/relationships/customXml" Target="../ink/ink9.xml"/><Relationship Id="rId4" Type="http://schemas.openxmlformats.org/officeDocument/2006/relationships/image" Target="../media/image2.png"/><Relationship Id="rId9" Type="http://schemas.openxmlformats.org/officeDocument/2006/relationships/customXml" Target="../ink/ink4.xml"/><Relationship Id="rId14" Type="http://schemas.openxmlformats.org/officeDocument/2006/relationships/image" Target="../media/image7.png"/><Relationship Id="rId22" Type="http://schemas.openxmlformats.org/officeDocument/2006/relationships/image" Target="../media/image11.png"/><Relationship Id="rId27" Type="http://schemas.openxmlformats.org/officeDocument/2006/relationships/customXml" Target="../ink/ink13.xml"/><Relationship Id="rId30" Type="http://schemas.openxmlformats.org/officeDocument/2006/relationships/image" Target="../media/image15.png"/><Relationship Id="rId35" Type="http://schemas.openxmlformats.org/officeDocument/2006/relationships/customXml" Target="../ink/ink17.xml"/><Relationship Id="rId43" Type="http://schemas.openxmlformats.org/officeDocument/2006/relationships/customXml" Target="../ink/ink21.xml"/><Relationship Id="rId48" Type="http://schemas.openxmlformats.org/officeDocument/2006/relationships/image" Target="../media/image24.png"/><Relationship Id="rId56" Type="http://schemas.openxmlformats.org/officeDocument/2006/relationships/image" Target="../media/image28.png"/><Relationship Id="rId64" Type="http://schemas.openxmlformats.org/officeDocument/2006/relationships/image" Target="../media/image33.png"/><Relationship Id="rId69" Type="http://schemas.openxmlformats.org/officeDocument/2006/relationships/customXml" Target="../ink/ink33.xml"/><Relationship Id="rId77" Type="http://schemas.openxmlformats.org/officeDocument/2006/relationships/customXml" Target="../ink/ink37.xml"/><Relationship Id="rId8" Type="http://schemas.openxmlformats.org/officeDocument/2006/relationships/image" Target="../media/image4.png"/><Relationship Id="rId51" Type="http://schemas.openxmlformats.org/officeDocument/2006/relationships/customXml" Target="../ink/ink25.xml"/><Relationship Id="rId72" Type="http://schemas.openxmlformats.org/officeDocument/2006/relationships/image" Target="../media/image37.png"/><Relationship Id="rId80" Type="http://schemas.openxmlformats.org/officeDocument/2006/relationships/image" Target="../media/image41.png"/><Relationship Id="rId85" Type="http://schemas.openxmlformats.org/officeDocument/2006/relationships/customXml" Target="../ink/ink41.xml"/><Relationship Id="rId3" Type="http://schemas.openxmlformats.org/officeDocument/2006/relationships/customXml" Target="../ink/ink1.xml"/><Relationship Id="rId12" Type="http://schemas.openxmlformats.org/officeDocument/2006/relationships/image" Target="../media/image6.png"/><Relationship Id="rId17" Type="http://schemas.openxmlformats.org/officeDocument/2006/relationships/customXml" Target="../ink/ink8.xml"/><Relationship Id="rId25" Type="http://schemas.openxmlformats.org/officeDocument/2006/relationships/customXml" Target="../ink/ink12.xml"/><Relationship Id="rId33" Type="http://schemas.openxmlformats.org/officeDocument/2006/relationships/customXml" Target="../ink/ink16.xml"/><Relationship Id="rId38" Type="http://schemas.openxmlformats.org/officeDocument/2006/relationships/image" Target="../media/image19.png"/><Relationship Id="rId46" Type="http://schemas.openxmlformats.org/officeDocument/2006/relationships/image" Target="../media/image23.png"/><Relationship Id="rId59" Type="http://schemas.openxmlformats.org/officeDocument/2006/relationships/image" Target="../media/image30.png"/><Relationship Id="rId67" Type="http://schemas.openxmlformats.org/officeDocument/2006/relationships/customXml" Target="../ink/ink32.xml"/><Relationship Id="rId20" Type="http://schemas.openxmlformats.org/officeDocument/2006/relationships/image" Target="../media/image10.png"/><Relationship Id="rId41" Type="http://schemas.openxmlformats.org/officeDocument/2006/relationships/customXml" Target="../ink/ink20.xml"/><Relationship Id="rId54" Type="http://schemas.openxmlformats.org/officeDocument/2006/relationships/image" Target="../media/image27.png"/><Relationship Id="rId62" Type="http://schemas.openxmlformats.org/officeDocument/2006/relationships/image" Target="../media/image32.png"/><Relationship Id="rId70" Type="http://schemas.openxmlformats.org/officeDocument/2006/relationships/image" Target="../media/image36.png"/><Relationship Id="rId75" Type="http://schemas.openxmlformats.org/officeDocument/2006/relationships/customXml" Target="../ink/ink36.xml"/><Relationship Id="rId83" Type="http://schemas.openxmlformats.org/officeDocument/2006/relationships/customXml" Target="../ink/ink40.xml"/><Relationship Id="rId88" Type="http://schemas.openxmlformats.org/officeDocument/2006/relationships/image" Target="../media/image4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5" Type="http://schemas.openxmlformats.org/officeDocument/2006/relationships/customXml" Target="../ink/ink7.xml"/><Relationship Id="rId23" Type="http://schemas.openxmlformats.org/officeDocument/2006/relationships/customXml" Target="../ink/ink11.xml"/><Relationship Id="rId28" Type="http://schemas.openxmlformats.org/officeDocument/2006/relationships/image" Target="../media/image14.png"/><Relationship Id="rId36" Type="http://schemas.openxmlformats.org/officeDocument/2006/relationships/image" Target="../media/image18.png"/><Relationship Id="rId49" Type="http://schemas.openxmlformats.org/officeDocument/2006/relationships/customXml" Target="../ink/ink24.xml"/><Relationship Id="rId57" Type="http://schemas.openxmlformats.org/officeDocument/2006/relationships/customXml" Target="../ink/ink28.xml"/><Relationship Id="rId10" Type="http://schemas.openxmlformats.org/officeDocument/2006/relationships/image" Target="../media/image5.png"/><Relationship Id="rId31" Type="http://schemas.openxmlformats.org/officeDocument/2006/relationships/customXml" Target="../ink/ink15.xml"/><Relationship Id="rId44" Type="http://schemas.openxmlformats.org/officeDocument/2006/relationships/image" Target="../media/image22.png"/><Relationship Id="rId52" Type="http://schemas.openxmlformats.org/officeDocument/2006/relationships/image" Target="../media/image26.png"/><Relationship Id="rId60" Type="http://schemas.openxmlformats.org/officeDocument/2006/relationships/image" Target="../media/image31.png"/><Relationship Id="rId65" Type="http://schemas.openxmlformats.org/officeDocument/2006/relationships/customXml" Target="../ink/ink31.xml"/><Relationship Id="rId73" Type="http://schemas.openxmlformats.org/officeDocument/2006/relationships/customXml" Target="../ink/ink35.xml"/><Relationship Id="rId78" Type="http://schemas.openxmlformats.org/officeDocument/2006/relationships/image" Target="../media/image40.png"/><Relationship Id="rId81" Type="http://schemas.openxmlformats.org/officeDocument/2006/relationships/customXml" Target="../ink/ink39.xml"/><Relationship Id="rId86" Type="http://schemas.openxmlformats.org/officeDocument/2006/relationships/image" Target="../media/image4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Rectangle 114">
            <a:extLst>
              <a:ext uri="{FF2B5EF4-FFF2-40B4-BE49-F238E27FC236}">
                <a16:creationId xmlns:a16="http://schemas.microsoft.com/office/drawing/2014/main" id="{F8169153-A989-1A3D-A0FA-2D7A9E5801DD}"/>
              </a:ext>
            </a:extLst>
          </p:cNvPr>
          <p:cNvSpPr/>
          <p:nvPr/>
        </p:nvSpPr>
        <p:spPr>
          <a:xfrm>
            <a:off x="9433560" y="1123091"/>
            <a:ext cx="2514600" cy="52688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229C185-D23A-B070-191F-6111FAB4E55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31"/>
          <a:stretch/>
        </p:blipFill>
        <p:spPr>
          <a:xfrm>
            <a:off x="1373233" y="2260702"/>
            <a:ext cx="6038850" cy="4017169"/>
          </a:xfrm>
          <a:prstGeom prst="rect">
            <a:avLst/>
          </a:prstGeom>
        </p:spPr>
      </p:pic>
      <p:grpSp>
        <p:nvGrpSpPr>
          <p:cNvPr id="19" name="Group 18">
            <a:extLst>
              <a:ext uri="{FF2B5EF4-FFF2-40B4-BE49-F238E27FC236}">
                <a16:creationId xmlns:a16="http://schemas.microsoft.com/office/drawing/2014/main" id="{7821390D-F1FA-49D2-3D28-66C5080B94D4}"/>
              </a:ext>
            </a:extLst>
          </p:cNvPr>
          <p:cNvGrpSpPr/>
          <p:nvPr/>
        </p:nvGrpSpPr>
        <p:grpSpPr>
          <a:xfrm>
            <a:off x="2042046" y="2337991"/>
            <a:ext cx="537840" cy="100440"/>
            <a:chOff x="2970053" y="1933234"/>
            <a:chExt cx="537840" cy="1004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A46DFC39-A53B-BBF4-E35C-B9DBAACAB598}"/>
                    </a:ext>
                  </a:extLst>
                </p14:cNvPr>
                <p14:cNvContentPartPr/>
                <p14:nvPr/>
              </p14:nvContentPartPr>
              <p14:xfrm>
                <a:off x="2970053" y="1942594"/>
                <a:ext cx="111600" cy="74520"/>
              </p14:xfrm>
            </p:contentPart>
          </mc:Choice>
          <mc:Fallback xmlns=""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A46DFC39-A53B-BBF4-E35C-B9DBAACAB598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2961053" y="1933954"/>
                  <a:ext cx="129240" cy="92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0D8023FE-29D3-FC60-D48D-53A8A1366A4B}"/>
                    </a:ext>
                  </a:extLst>
                </p14:cNvPr>
                <p14:cNvContentPartPr/>
                <p14:nvPr/>
              </p14:nvContentPartPr>
              <p14:xfrm>
                <a:off x="3102533" y="1959514"/>
                <a:ext cx="52920" cy="56880"/>
              </p14:xfrm>
            </p:contentPart>
          </mc:Choice>
          <mc:Fallback xmlns=""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0D8023FE-29D3-FC60-D48D-53A8A1366A4B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3093893" y="1950874"/>
                  <a:ext cx="70560" cy="74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59EE9FC1-D4CE-5A20-E0DB-068F6A4522E6}"/>
                    </a:ext>
                  </a:extLst>
                </p14:cNvPr>
                <p14:cNvContentPartPr/>
                <p14:nvPr/>
              </p14:nvContentPartPr>
              <p14:xfrm>
                <a:off x="3197573" y="1938274"/>
                <a:ext cx="10080" cy="83520"/>
              </p14:xfrm>
            </p:contentPart>
          </mc:Choice>
          <mc:Fallback xmlns=""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59EE9FC1-D4CE-5A20-E0DB-068F6A4522E6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3188573" y="1929274"/>
                  <a:ext cx="27720" cy="101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70DB838C-E0FA-E8F6-7BD7-8591036B5927}"/>
                    </a:ext>
                  </a:extLst>
                </p14:cNvPr>
                <p14:cNvContentPartPr/>
                <p14:nvPr/>
              </p14:nvContentPartPr>
              <p14:xfrm>
                <a:off x="3204773" y="1935394"/>
                <a:ext cx="53640" cy="54000"/>
              </p14:xfrm>
            </p:contentPart>
          </mc:Choice>
          <mc:Fallback xmlns=""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70DB838C-E0FA-E8F6-7BD7-8591036B5927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3196133" y="1926754"/>
                  <a:ext cx="71280" cy="71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C4214110-2152-9D99-157B-63F218622F72}"/>
                    </a:ext>
                  </a:extLst>
                </p14:cNvPr>
                <p14:cNvContentPartPr/>
                <p14:nvPr/>
              </p14:nvContentPartPr>
              <p14:xfrm>
                <a:off x="3302333" y="1933234"/>
                <a:ext cx="59760" cy="100440"/>
              </p14:xfrm>
            </p:contentPart>
          </mc:Choice>
          <mc:Fallback xmlns=""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C4214110-2152-9D99-157B-63F218622F72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3293333" y="1924594"/>
                  <a:ext cx="77400" cy="118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8D193366-DFEA-B2BE-27B9-6B995E2E303B}"/>
                    </a:ext>
                  </a:extLst>
                </p14:cNvPr>
                <p14:cNvContentPartPr/>
                <p14:nvPr/>
              </p14:nvContentPartPr>
              <p14:xfrm>
                <a:off x="3399893" y="1981114"/>
                <a:ext cx="10080" cy="47880"/>
              </p14:xfrm>
            </p:contentPart>
          </mc:Choice>
          <mc:Fallback xmlns=""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8D193366-DFEA-B2BE-27B9-6B995E2E303B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3390893" y="1972114"/>
                  <a:ext cx="27720" cy="65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1FED4C6A-D8C0-441F-CCF6-B1723D000AF0}"/>
                    </a:ext>
                  </a:extLst>
                </p14:cNvPr>
                <p14:cNvContentPartPr/>
                <p14:nvPr/>
              </p14:nvContentPartPr>
              <p14:xfrm>
                <a:off x="3397733" y="1938274"/>
                <a:ext cx="360" cy="360"/>
              </p14:xfrm>
            </p:contentPart>
          </mc:Choice>
          <mc:Fallback xmlns=""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1FED4C6A-D8C0-441F-CCF6-B1723D000AF0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3389093" y="1929274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20E389AC-561C-1A20-4DC7-914B91FF4319}"/>
                    </a:ext>
                  </a:extLst>
                </p14:cNvPr>
                <p14:cNvContentPartPr/>
                <p14:nvPr/>
              </p14:nvContentPartPr>
              <p14:xfrm>
                <a:off x="3448493" y="1945834"/>
                <a:ext cx="59400" cy="8208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20E389AC-561C-1A20-4DC7-914B91FF4319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3439493" y="1937194"/>
                  <a:ext cx="77040" cy="997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33" name="Ink 32">
                <a:extLst>
                  <a:ext uri="{FF2B5EF4-FFF2-40B4-BE49-F238E27FC236}">
                    <a16:creationId xmlns:a16="http://schemas.microsoft.com/office/drawing/2014/main" id="{65C4C31F-DB5E-5A85-7723-2F0083BF4320}"/>
                  </a:ext>
                </a:extLst>
              </p14:cNvPr>
              <p14:cNvContentPartPr/>
              <p14:nvPr/>
            </p14:nvContentPartPr>
            <p14:xfrm>
              <a:off x="1709912" y="3281911"/>
              <a:ext cx="122400" cy="130680"/>
            </p14:xfrm>
          </p:contentPart>
        </mc:Choice>
        <mc:Fallback xmlns="">
          <p:pic>
            <p:nvPicPr>
              <p:cNvPr id="33" name="Ink 32">
                <a:extLst>
                  <a:ext uri="{FF2B5EF4-FFF2-40B4-BE49-F238E27FC236}">
                    <a16:creationId xmlns:a16="http://schemas.microsoft.com/office/drawing/2014/main" id="{65C4C31F-DB5E-5A85-7723-2F0083BF4320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1700912" y="3273271"/>
                <a:ext cx="140040" cy="148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34" name="Ink 33">
                <a:extLst>
                  <a:ext uri="{FF2B5EF4-FFF2-40B4-BE49-F238E27FC236}">
                    <a16:creationId xmlns:a16="http://schemas.microsoft.com/office/drawing/2014/main" id="{71D0D256-844D-625F-6251-213E93385AED}"/>
                  </a:ext>
                </a:extLst>
              </p14:cNvPr>
              <p14:cNvContentPartPr/>
              <p14:nvPr/>
            </p14:nvContentPartPr>
            <p14:xfrm>
              <a:off x="1899272" y="2902471"/>
              <a:ext cx="123120" cy="147960"/>
            </p14:xfrm>
          </p:contentPart>
        </mc:Choice>
        <mc:Fallback xmlns="">
          <p:pic>
            <p:nvPicPr>
              <p:cNvPr id="34" name="Ink 33">
                <a:extLst>
                  <a:ext uri="{FF2B5EF4-FFF2-40B4-BE49-F238E27FC236}">
                    <a16:creationId xmlns:a16="http://schemas.microsoft.com/office/drawing/2014/main" id="{71D0D256-844D-625F-6251-213E93385AED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1890632" y="2893831"/>
                <a:ext cx="140760" cy="165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3">
            <p14:nvContentPartPr>
              <p14:cNvPr id="37" name="Ink 36">
                <a:extLst>
                  <a:ext uri="{FF2B5EF4-FFF2-40B4-BE49-F238E27FC236}">
                    <a16:creationId xmlns:a16="http://schemas.microsoft.com/office/drawing/2014/main" id="{7D4A3DE8-2542-6DF3-253B-3B302C1F8360}"/>
                  </a:ext>
                </a:extLst>
              </p14:cNvPr>
              <p14:cNvContentPartPr/>
              <p14:nvPr/>
            </p14:nvContentPartPr>
            <p14:xfrm>
              <a:off x="1798112" y="3335731"/>
              <a:ext cx="3240" cy="10080"/>
            </p14:xfrm>
          </p:contentPart>
        </mc:Choice>
        <mc:Fallback xmlns="">
          <p:pic>
            <p:nvPicPr>
              <p:cNvPr id="37" name="Ink 36">
                <a:extLst>
                  <a:ext uri="{FF2B5EF4-FFF2-40B4-BE49-F238E27FC236}">
                    <a16:creationId xmlns:a16="http://schemas.microsoft.com/office/drawing/2014/main" id="{7D4A3DE8-2542-6DF3-253B-3B302C1F8360}"/>
                  </a:ext>
                </a:extLst>
              </p:cNvPr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1789472" y="3327091"/>
                <a:ext cx="20880" cy="27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5">
            <p14:nvContentPartPr>
              <p14:cNvPr id="39" name="Ink 38">
                <a:extLst>
                  <a:ext uri="{FF2B5EF4-FFF2-40B4-BE49-F238E27FC236}">
                    <a16:creationId xmlns:a16="http://schemas.microsoft.com/office/drawing/2014/main" id="{525F2649-FDFF-DC3A-961B-366BC2AAE107}"/>
                  </a:ext>
                </a:extLst>
              </p14:cNvPr>
              <p14:cNvContentPartPr/>
              <p14:nvPr/>
            </p14:nvContentPartPr>
            <p14:xfrm>
              <a:off x="2277992" y="3480901"/>
              <a:ext cx="120960" cy="128520"/>
            </p14:xfrm>
          </p:contentPart>
        </mc:Choice>
        <mc:Fallback xmlns="">
          <p:pic>
            <p:nvPicPr>
              <p:cNvPr id="39" name="Ink 38">
                <a:extLst>
                  <a:ext uri="{FF2B5EF4-FFF2-40B4-BE49-F238E27FC236}">
                    <a16:creationId xmlns:a16="http://schemas.microsoft.com/office/drawing/2014/main" id="{525F2649-FDFF-DC3A-961B-366BC2AAE107}"/>
                  </a:ext>
                </a:extLst>
              </p:cNvPr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2269352" y="3472261"/>
                <a:ext cx="138600" cy="146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7">
            <p14:nvContentPartPr>
              <p14:cNvPr id="40" name="Ink 39">
                <a:extLst>
                  <a:ext uri="{FF2B5EF4-FFF2-40B4-BE49-F238E27FC236}">
                    <a16:creationId xmlns:a16="http://schemas.microsoft.com/office/drawing/2014/main" id="{B54E6FD4-B95D-B261-2ADC-DFFD0ADB1A47}"/>
                  </a:ext>
                </a:extLst>
              </p14:cNvPr>
              <p14:cNvContentPartPr/>
              <p14:nvPr/>
            </p14:nvContentPartPr>
            <p14:xfrm>
              <a:off x="2455112" y="2722021"/>
              <a:ext cx="142560" cy="143640"/>
            </p14:xfrm>
          </p:contentPart>
        </mc:Choice>
        <mc:Fallback xmlns="">
          <p:pic>
            <p:nvPicPr>
              <p:cNvPr id="40" name="Ink 39">
                <a:extLst>
                  <a:ext uri="{FF2B5EF4-FFF2-40B4-BE49-F238E27FC236}">
                    <a16:creationId xmlns:a16="http://schemas.microsoft.com/office/drawing/2014/main" id="{B54E6FD4-B95D-B261-2ADC-DFFD0ADB1A47}"/>
                  </a:ext>
                </a:extLst>
              </p:cNvPr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2446472" y="2713381"/>
                <a:ext cx="160200" cy="161280"/>
              </a:xfrm>
              <a:prstGeom prst="rect">
                <a:avLst/>
              </a:prstGeom>
            </p:spPr>
          </p:pic>
        </mc:Fallback>
      </mc:AlternateContent>
      <p:grpSp>
        <p:nvGrpSpPr>
          <p:cNvPr id="42" name="Group 41">
            <a:extLst>
              <a:ext uri="{FF2B5EF4-FFF2-40B4-BE49-F238E27FC236}">
                <a16:creationId xmlns:a16="http://schemas.microsoft.com/office/drawing/2014/main" id="{0336D28B-88C5-5A44-C77A-11DBCB290000}"/>
              </a:ext>
            </a:extLst>
          </p:cNvPr>
          <p:cNvGrpSpPr/>
          <p:nvPr/>
        </p:nvGrpSpPr>
        <p:grpSpPr>
          <a:xfrm>
            <a:off x="1736192" y="2538151"/>
            <a:ext cx="826920" cy="476460"/>
            <a:chOff x="2664199" y="2133394"/>
            <a:chExt cx="826920" cy="4764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9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D182DC54-1BDA-E3BD-CE09-2EC2B0F48FA1}"/>
                    </a:ext>
                  </a:extLst>
                </p14:cNvPr>
                <p14:cNvContentPartPr/>
                <p14:nvPr/>
              </p14:nvContentPartPr>
              <p14:xfrm>
                <a:off x="2664199" y="2142754"/>
                <a:ext cx="81720" cy="100800"/>
              </p14:xfrm>
            </p:contentPart>
          </mc:Choice>
          <mc:Fallback xmlns=""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D182DC54-1BDA-E3BD-CE09-2EC2B0F48FA1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2655559" y="2134114"/>
                  <a:ext cx="99360" cy="118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C2B9FC8D-54BA-6885-A2B1-6E3F68ECB2D8}"/>
                    </a:ext>
                  </a:extLst>
                </p14:cNvPr>
                <p14:cNvContentPartPr/>
                <p14:nvPr/>
              </p14:nvContentPartPr>
              <p14:xfrm>
                <a:off x="2871199" y="2159674"/>
                <a:ext cx="3960" cy="72000"/>
              </p14:xfrm>
            </p:contentPart>
          </mc:Choice>
          <mc:Fallback xmlns=""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C2B9FC8D-54BA-6885-A2B1-6E3F68ECB2D8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2862559" y="2150674"/>
                  <a:ext cx="21600" cy="89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C86BA60F-17A5-63AD-1AAE-BB0017F9F20A}"/>
                    </a:ext>
                  </a:extLst>
                </p14:cNvPr>
                <p14:cNvContentPartPr/>
                <p14:nvPr/>
              </p14:nvContentPartPr>
              <p14:xfrm>
                <a:off x="3023839" y="2139874"/>
                <a:ext cx="108720" cy="105840"/>
              </p14:xfrm>
            </p:contentPart>
          </mc:Choice>
          <mc:Fallback xmlns=""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C86BA60F-17A5-63AD-1AAE-BB0017F9F20A}"/>
                    </a:ext>
                  </a:extLst>
                </p:cNvPr>
                <p:cNvPicPr/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3014839" y="2131234"/>
                  <a:ext cx="126360" cy="123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11FDEE7B-3ED0-F88F-9122-3C92F71EAF85}"/>
                    </a:ext>
                  </a:extLst>
                </p14:cNvPr>
                <p14:cNvContentPartPr/>
                <p14:nvPr/>
              </p14:nvContentPartPr>
              <p14:xfrm>
                <a:off x="3217159" y="2133394"/>
                <a:ext cx="93240" cy="63360"/>
              </p14:xfrm>
            </p:contentPart>
          </mc:Choice>
          <mc:Fallback xmlns=""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11FDEE7B-3ED0-F88F-9122-3C92F71EAF85}"/>
                    </a:ext>
                  </a:extLst>
                </p:cNvPr>
                <p:cNvPicPr/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3208159" y="2124754"/>
                  <a:ext cx="110880" cy="81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E10CA5A0-3612-4617-48D9-28D81FD338E4}"/>
                    </a:ext>
                  </a:extLst>
                </p14:cNvPr>
                <p14:cNvContentPartPr/>
                <p14:nvPr/>
              </p14:nvContentPartPr>
              <p14:xfrm>
                <a:off x="3276559" y="2145274"/>
                <a:ext cx="2520" cy="83880"/>
              </p14:xfrm>
            </p:contentPart>
          </mc:Choice>
          <mc:Fallback xmlns=""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E10CA5A0-3612-4617-48D9-28D81FD338E4}"/>
                    </a:ext>
                  </a:extLst>
                </p:cNvPr>
                <p:cNvPicPr/>
                <p:nvPr/>
              </p:nvPicPr>
              <p:blipFill>
                <a:blip r:embed="rId38"/>
                <a:stretch>
                  <a:fillRect/>
                </a:stretch>
              </p:blipFill>
              <p:spPr>
                <a:xfrm>
                  <a:off x="3267559" y="2136634"/>
                  <a:ext cx="20160" cy="101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9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7D7A3861-6181-C5E8-7252-FED89CE62A58}"/>
                    </a:ext>
                  </a:extLst>
                </p14:cNvPr>
                <p14:cNvContentPartPr/>
                <p14:nvPr/>
              </p14:nvContentPartPr>
              <p14:xfrm>
                <a:off x="3405079" y="2140234"/>
                <a:ext cx="86040" cy="96480"/>
              </p14:xfrm>
            </p:contentPart>
          </mc:Choice>
          <mc:Fallback xmlns=""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7D7A3861-6181-C5E8-7252-FED89CE62A58}"/>
                    </a:ext>
                  </a:extLst>
                </p:cNvPr>
                <p:cNvPicPr/>
                <p:nvPr/>
              </p:nvPicPr>
              <p:blipFill>
                <a:blip r:embed="rId40"/>
                <a:stretch>
                  <a:fillRect/>
                </a:stretch>
              </p:blipFill>
              <p:spPr>
                <a:xfrm>
                  <a:off x="3396079" y="2131234"/>
                  <a:ext cx="103680" cy="114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1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84B9AB3A-81D1-5D3A-71A2-C40EFA09CEBF}"/>
                    </a:ext>
                  </a:extLst>
                </p14:cNvPr>
                <p14:cNvContentPartPr/>
                <p14:nvPr/>
              </p14:nvContentPartPr>
              <p14:xfrm>
                <a:off x="3013759" y="2307994"/>
                <a:ext cx="128880" cy="132840"/>
              </p14:xfrm>
            </p:contentPart>
          </mc:Choice>
          <mc:Fallback xmlns=""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84B9AB3A-81D1-5D3A-71A2-C40EFA09CEBF}"/>
                    </a:ext>
                  </a:extLst>
                </p:cNvPr>
                <p:cNvPicPr/>
                <p:nvPr/>
              </p:nvPicPr>
              <p:blipFill>
                <a:blip r:embed="rId42"/>
                <a:stretch>
                  <a:fillRect/>
                </a:stretch>
              </p:blipFill>
              <p:spPr>
                <a:xfrm>
                  <a:off x="3005119" y="2299354"/>
                  <a:ext cx="146520" cy="15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3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0247137A-1F4F-FCE7-E304-C6FFD87DC609}"/>
                    </a:ext>
                  </a:extLst>
                </p14:cNvPr>
                <p14:cNvContentPartPr/>
                <p14:nvPr/>
              </p14:nvContentPartPr>
              <p14:xfrm>
                <a:off x="2919079" y="2593654"/>
                <a:ext cx="15480" cy="4680"/>
              </p14:xfrm>
            </p:contentPart>
          </mc:Choice>
          <mc:Fallback xmlns=""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0247137A-1F4F-FCE7-E304-C6FFD87DC609}"/>
                    </a:ext>
                  </a:extLst>
                </p:cNvPr>
                <p:cNvPicPr/>
                <p:nvPr/>
              </p:nvPicPr>
              <p:blipFill>
                <a:blip r:embed="rId44"/>
                <a:stretch>
                  <a:fillRect/>
                </a:stretch>
              </p:blipFill>
              <p:spPr>
                <a:xfrm>
                  <a:off x="2910439" y="2584654"/>
                  <a:ext cx="33120" cy="22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5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08A8B607-1DD1-FC24-FE07-5F143E4EA10E}"/>
                    </a:ext>
                  </a:extLst>
                </p14:cNvPr>
                <p14:cNvContentPartPr/>
                <p14:nvPr/>
              </p14:nvContentPartPr>
              <p14:xfrm>
                <a:off x="2823319" y="2500774"/>
                <a:ext cx="78480" cy="109080"/>
              </p14:xfrm>
            </p:contentPart>
          </mc:Choice>
          <mc:Fallback xmlns=""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08A8B607-1DD1-FC24-FE07-5F143E4EA10E}"/>
                    </a:ext>
                  </a:extLst>
                </p:cNvPr>
                <p:cNvPicPr/>
                <p:nvPr/>
              </p:nvPicPr>
              <p:blipFill>
                <a:blip r:embed="rId46"/>
                <a:stretch>
                  <a:fillRect/>
                </a:stretch>
              </p:blipFill>
              <p:spPr>
                <a:xfrm>
                  <a:off x="2814679" y="2492134"/>
                  <a:ext cx="96120" cy="1267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83FE13C1-74B5-0C24-2DC0-122A9D10E8FE}"/>
              </a:ext>
            </a:extLst>
          </p:cNvPr>
          <p:cNvGrpSpPr/>
          <p:nvPr/>
        </p:nvGrpSpPr>
        <p:grpSpPr>
          <a:xfrm>
            <a:off x="1966423" y="4966981"/>
            <a:ext cx="140760" cy="138960"/>
            <a:chOff x="2894430" y="4562224"/>
            <a:chExt cx="140760" cy="1389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7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3613767C-8958-C55F-6E44-5CA26FA026F1}"/>
                    </a:ext>
                  </a:extLst>
                </p14:cNvPr>
                <p14:cNvContentPartPr/>
                <p14:nvPr/>
              </p14:nvContentPartPr>
              <p14:xfrm>
                <a:off x="2894430" y="4562224"/>
                <a:ext cx="140760" cy="138960"/>
              </p14:xfrm>
            </p:contentPart>
          </mc:Choice>
          <mc:Fallback xmlns=""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3613767C-8958-C55F-6E44-5CA26FA026F1}"/>
                    </a:ext>
                  </a:extLst>
                </p:cNvPr>
                <p:cNvPicPr/>
                <p:nvPr/>
              </p:nvPicPr>
              <p:blipFill>
                <a:blip r:embed="rId48"/>
                <a:stretch>
                  <a:fillRect/>
                </a:stretch>
              </p:blipFill>
              <p:spPr>
                <a:xfrm>
                  <a:off x="2885790" y="4553224"/>
                  <a:ext cx="158400" cy="156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9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A4228A8E-12B7-1CAA-AACB-C0101ADB6582}"/>
                    </a:ext>
                  </a:extLst>
                </p14:cNvPr>
                <p14:cNvContentPartPr/>
                <p14:nvPr/>
              </p14:nvContentPartPr>
              <p14:xfrm>
                <a:off x="2938350" y="4663024"/>
                <a:ext cx="11160" cy="4320"/>
              </p14:xfrm>
            </p:contentPart>
          </mc:Choice>
          <mc:Fallback xmlns=""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A4228A8E-12B7-1CAA-AACB-C0101ADB6582}"/>
                    </a:ext>
                  </a:extLst>
                </p:cNvPr>
                <p:cNvPicPr/>
                <p:nvPr/>
              </p:nvPicPr>
              <p:blipFill>
                <a:blip r:embed="rId50"/>
                <a:stretch>
                  <a:fillRect/>
                </a:stretch>
              </p:blipFill>
              <p:spPr>
                <a:xfrm>
                  <a:off x="2929350" y="4654024"/>
                  <a:ext cx="28800" cy="219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51">
            <p14:nvContentPartPr>
              <p14:cNvPr id="48" name="Ink 47">
                <a:extLst>
                  <a:ext uri="{FF2B5EF4-FFF2-40B4-BE49-F238E27FC236}">
                    <a16:creationId xmlns:a16="http://schemas.microsoft.com/office/drawing/2014/main" id="{4A676DCF-4708-F809-2EC9-AA46A3FE5789}"/>
                  </a:ext>
                </a:extLst>
              </p14:cNvPr>
              <p14:cNvContentPartPr/>
              <p14:nvPr/>
            </p14:nvContentPartPr>
            <p14:xfrm>
              <a:off x="2174143" y="5197741"/>
              <a:ext cx="146160" cy="133560"/>
            </p14:xfrm>
          </p:contentPart>
        </mc:Choice>
        <mc:Fallback xmlns="">
          <p:pic>
            <p:nvPicPr>
              <p:cNvPr id="48" name="Ink 47">
                <a:extLst>
                  <a:ext uri="{FF2B5EF4-FFF2-40B4-BE49-F238E27FC236}">
                    <a16:creationId xmlns:a16="http://schemas.microsoft.com/office/drawing/2014/main" id="{4A676DCF-4708-F809-2EC9-AA46A3FE5789}"/>
                  </a:ext>
                </a:extLst>
              </p:cNvPr>
              <p:cNvPicPr/>
              <p:nvPr/>
            </p:nvPicPr>
            <p:blipFill>
              <a:blip r:embed="rId52"/>
              <a:stretch>
                <a:fillRect/>
              </a:stretch>
            </p:blipFill>
            <p:spPr>
              <a:xfrm>
                <a:off x="2165503" y="5189101"/>
                <a:ext cx="163800" cy="151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3">
            <p14:nvContentPartPr>
              <p14:cNvPr id="49" name="Ink 48">
                <a:extLst>
                  <a:ext uri="{FF2B5EF4-FFF2-40B4-BE49-F238E27FC236}">
                    <a16:creationId xmlns:a16="http://schemas.microsoft.com/office/drawing/2014/main" id="{AB2B752E-8595-0013-3394-6ED0495B6058}"/>
                  </a:ext>
                </a:extLst>
              </p14:cNvPr>
              <p14:cNvContentPartPr/>
              <p14:nvPr/>
            </p14:nvContentPartPr>
            <p14:xfrm>
              <a:off x="1750783" y="5409421"/>
              <a:ext cx="133920" cy="142920"/>
            </p14:xfrm>
          </p:contentPart>
        </mc:Choice>
        <mc:Fallback xmlns="">
          <p:pic>
            <p:nvPicPr>
              <p:cNvPr id="49" name="Ink 48">
                <a:extLst>
                  <a:ext uri="{FF2B5EF4-FFF2-40B4-BE49-F238E27FC236}">
                    <a16:creationId xmlns:a16="http://schemas.microsoft.com/office/drawing/2014/main" id="{AB2B752E-8595-0013-3394-6ED0495B6058}"/>
                  </a:ext>
                </a:extLst>
              </p:cNvPr>
              <p:cNvPicPr/>
              <p:nvPr/>
            </p:nvPicPr>
            <p:blipFill>
              <a:blip r:embed="rId54"/>
              <a:stretch>
                <a:fillRect/>
              </a:stretch>
            </p:blipFill>
            <p:spPr>
              <a:xfrm>
                <a:off x="1741783" y="5400421"/>
                <a:ext cx="151560" cy="160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5">
            <p14:nvContentPartPr>
              <p14:cNvPr id="50" name="Ink 49">
                <a:extLst>
                  <a:ext uri="{FF2B5EF4-FFF2-40B4-BE49-F238E27FC236}">
                    <a16:creationId xmlns:a16="http://schemas.microsoft.com/office/drawing/2014/main" id="{D0F5B7FC-57E8-F263-4915-9C1ADD80900A}"/>
                  </a:ext>
                </a:extLst>
              </p14:cNvPr>
              <p14:cNvContentPartPr/>
              <p14:nvPr/>
            </p14:nvContentPartPr>
            <p14:xfrm>
              <a:off x="2238801" y="5257445"/>
              <a:ext cx="17280" cy="24120"/>
            </p14:xfrm>
          </p:contentPart>
        </mc:Choice>
        <mc:Fallback xmlns="">
          <p:pic>
            <p:nvPicPr>
              <p:cNvPr id="50" name="Ink 49">
                <a:extLst>
                  <a:ext uri="{FF2B5EF4-FFF2-40B4-BE49-F238E27FC236}">
                    <a16:creationId xmlns:a16="http://schemas.microsoft.com/office/drawing/2014/main" id="{D0F5B7FC-57E8-F263-4915-9C1ADD80900A}"/>
                  </a:ext>
                </a:extLst>
              </p:cNvPr>
              <p:cNvPicPr/>
              <p:nvPr/>
            </p:nvPicPr>
            <p:blipFill>
              <a:blip r:embed="rId56"/>
              <a:stretch>
                <a:fillRect/>
              </a:stretch>
            </p:blipFill>
            <p:spPr>
              <a:xfrm>
                <a:off x="2229801" y="5248805"/>
                <a:ext cx="34920" cy="41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7">
            <p14:nvContentPartPr>
              <p14:cNvPr id="52" name="Ink 51">
                <a:extLst>
                  <a:ext uri="{FF2B5EF4-FFF2-40B4-BE49-F238E27FC236}">
                    <a16:creationId xmlns:a16="http://schemas.microsoft.com/office/drawing/2014/main" id="{32114EA8-3513-014C-D13F-989D082BE3CC}"/>
                  </a:ext>
                </a:extLst>
              </p14:cNvPr>
              <p14:cNvContentPartPr/>
              <p14:nvPr/>
            </p14:nvContentPartPr>
            <p14:xfrm>
              <a:off x="5887378" y="4378088"/>
              <a:ext cx="142920" cy="146520"/>
            </p14:xfrm>
          </p:contentPart>
        </mc:Choice>
        <mc:Fallback xmlns="">
          <p:pic>
            <p:nvPicPr>
              <p:cNvPr id="52" name="Ink 51">
                <a:extLst>
                  <a:ext uri="{FF2B5EF4-FFF2-40B4-BE49-F238E27FC236}">
                    <a16:creationId xmlns:a16="http://schemas.microsoft.com/office/drawing/2014/main" id="{32114EA8-3513-014C-D13F-989D082BE3CC}"/>
                  </a:ext>
                </a:extLst>
              </p:cNvPr>
              <p:cNvPicPr/>
              <p:nvPr/>
            </p:nvPicPr>
            <p:blipFill>
              <a:blip r:embed="rId58"/>
              <a:stretch>
                <a:fillRect/>
              </a:stretch>
            </p:blipFill>
            <p:spPr>
              <a:xfrm>
                <a:off x="5878738" y="4369088"/>
                <a:ext cx="160560" cy="164160"/>
              </a:xfrm>
              <a:prstGeom prst="rect">
                <a:avLst/>
              </a:prstGeom>
            </p:spPr>
          </p:pic>
        </mc:Fallback>
      </mc:AlternateContent>
      <p:pic>
        <p:nvPicPr>
          <p:cNvPr id="60" name="Picture 59">
            <a:extLst>
              <a:ext uri="{FF2B5EF4-FFF2-40B4-BE49-F238E27FC236}">
                <a16:creationId xmlns:a16="http://schemas.microsoft.com/office/drawing/2014/main" id="{2B3A1DA9-3252-84C0-7047-9A3050DF08C2}"/>
              </a:ext>
            </a:extLst>
          </p:cNvPr>
          <p:cNvPicPr>
            <a:picLocks noChangeAspect="1"/>
          </p:cNvPicPr>
          <p:nvPr/>
        </p:nvPicPr>
        <p:blipFill>
          <a:blip r:embed="rId59"/>
          <a:stretch>
            <a:fillRect/>
          </a:stretch>
        </p:blipFill>
        <p:spPr>
          <a:xfrm>
            <a:off x="9682223" y="2536290"/>
            <a:ext cx="393792" cy="387692"/>
          </a:xfrm>
          <a:prstGeom prst="rect">
            <a:avLst/>
          </a:prstGeom>
        </p:spPr>
      </p:pic>
      <p:pic>
        <p:nvPicPr>
          <p:cNvPr id="62" name="Picture 61">
            <a:extLst>
              <a:ext uri="{FF2B5EF4-FFF2-40B4-BE49-F238E27FC236}">
                <a16:creationId xmlns:a16="http://schemas.microsoft.com/office/drawing/2014/main" id="{E4C5562D-E37E-FD31-AB2D-1574A795B44D}"/>
              </a:ext>
            </a:extLst>
          </p:cNvPr>
          <p:cNvPicPr>
            <a:picLocks noChangeAspect="1"/>
          </p:cNvPicPr>
          <p:nvPr/>
        </p:nvPicPr>
        <p:blipFill>
          <a:blip r:embed="rId60"/>
          <a:stretch>
            <a:fillRect/>
          </a:stretch>
        </p:blipFill>
        <p:spPr>
          <a:xfrm>
            <a:off x="9648161" y="4897921"/>
            <a:ext cx="461916" cy="448844"/>
          </a:xfrm>
          <a:prstGeom prst="rect">
            <a:avLst/>
          </a:prstGeom>
        </p:spPr>
      </p:pic>
      <p:grpSp>
        <p:nvGrpSpPr>
          <p:cNvPr id="118" name="Group 117">
            <a:extLst>
              <a:ext uri="{FF2B5EF4-FFF2-40B4-BE49-F238E27FC236}">
                <a16:creationId xmlns:a16="http://schemas.microsoft.com/office/drawing/2014/main" id="{60147688-9D1B-FE9C-8EFA-80B57408E8DC}"/>
              </a:ext>
            </a:extLst>
          </p:cNvPr>
          <p:cNvGrpSpPr/>
          <p:nvPr/>
        </p:nvGrpSpPr>
        <p:grpSpPr>
          <a:xfrm>
            <a:off x="9682223" y="3315133"/>
            <a:ext cx="393792" cy="387691"/>
            <a:chOff x="9657897" y="2369842"/>
            <a:chExt cx="393792" cy="387691"/>
          </a:xfrm>
        </p:grpSpPr>
        <p:sp>
          <p:nvSpPr>
            <p:cNvPr id="117" name="Oval 116">
              <a:extLst>
                <a:ext uri="{FF2B5EF4-FFF2-40B4-BE49-F238E27FC236}">
                  <a16:creationId xmlns:a16="http://schemas.microsoft.com/office/drawing/2014/main" id="{3E394C5E-5E9B-B10F-CB8F-69FE25B4D01D}"/>
                </a:ext>
              </a:extLst>
            </p:cNvPr>
            <p:cNvSpPr/>
            <p:nvPr/>
          </p:nvSpPr>
          <p:spPr>
            <a:xfrm>
              <a:off x="9657897" y="2369842"/>
              <a:ext cx="393792" cy="387691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mc:AlternateContent xmlns:mc="http://schemas.openxmlformats.org/markup-compatibility/2006" xmlns:p14="http://schemas.microsoft.com/office/powerpoint/2010/main">
          <mc:Choice Requires="p14">
            <p:contentPart p14:bwMode="auto" r:id="rId61">
              <p14:nvContentPartPr>
                <p14:cNvPr id="63" name="Ink 62">
                  <a:extLst>
                    <a:ext uri="{FF2B5EF4-FFF2-40B4-BE49-F238E27FC236}">
                      <a16:creationId xmlns:a16="http://schemas.microsoft.com/office/drawing/2014/main" id="{577607A4-AEC0-D55E-57E9-B1B452C4CB25}"/>
                    </a:ext>
                  </a:extLst>
                </p14:cNvPr>
                <p14:cNvContentPartPr/>
                <p14:nvPr/>
              </p14:nvContentPartPr>
              <p14:xfrm>
                <a:off x="9685457" y="2403244"/>
                <a:ext cx="366232" cy="335467"/>
              </p14:xfrm>
            </p:contentPart>
          </mc:Choice>
          <mc:Fallback xmlns="">
            <p:pic>
              <p:nvPicPr>
                <p:cNvPr id="63" name="Ink 62">
                  <a:extLst>
                    <a:ext uri="{FF2B5EF4-FFF2-40B4-BE49-F238E27FC236}">
                      <a16:creationId xmlns:a16="http://schemas.microsoft.com/office/drawing/2014/main" id="{577607A4-AEC0-D55E-57E9-B1B452C4CB25}"/>
                    </a:ext>
                  </a:extLst>
                </p:cNvPr>
                <p:cNvPicPr/>
                <p:nvPr/>
              </p:nvPicPr>
              <p:blipFill>
                <a:blip r:embed="rId62"/>
                <a:stretch>
                  <a:fillRect/>
                </a:stretch>
              </p:blipFill>
              <p:spPr>
                <a:xfrm>
                  <a:off x="9676463" y="2394236"/>
                  <a:ext cx="383860" cy="353123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11" name="Group 110">
            <a:extLst>
              <a:ext uri="{FF2B5EF4-FFF2-40B4-BE49-F238E27FC236}">
                <a16:creationId xmlns:a16="http://schemas.microsoft.com/office/drawing/2014/main" id="{EEB102B4-A4E2-536C-1741-ADB36B9F8B2D}"/>
              </a:ext>
            </a:extLst>
          </p:cNvPr>
          <p:cNvGrpSpPr/>
          <p:nvPr/>
        </p:nvGrpSpPr>
        <p:grpSpPr>
          <a:xfrm>
            <a:off x="9765311" y="5943050"/>
            <a:ext cx="317500" cy="317500"/>
            <a:chOff x="9534147" y="1475040"/>
            <a:chExt cx="317500" cy="317500"/>
          </a:xfrm>
        </p:grpSpPr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0436AA8F-C5A6-39BB-DBB6-E848630B9987}"/>
                </a:ext>
              </a:extLst>
            </p:cNvPr>
            <p:cNvSpPr/>
            <p:nvPr/>
          </p:nvSpPr>
          <p:spPr>
            <a:xfrm>
              <a:off x="9534147" y="1475040"/>
              <a:ext cx="317500" cy="31750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mc:AlternateContent xmlns:mc="http://schemas.openxmlformats.org/markup-compatibility/2006" xmlns:p14="http://schemas.microsoft.com/office/powerpoint/2010/main">
          <mc:Choice Requires="p14">
            <p:contentPart p14:bwMode="auto" r:id="rId63">
              <p14:nvContentPartPr>
                <p14:cNvPr id="64" name="Ink 63">
                  <a:extLst>
                    <a:ext uri="{FF2B5EF4-FFF2-40B4-BE49-F238E27FC236}">
                      <a16:creationId xmlns:a16="http://schemas.microsoft.com/office/drawing/2014/main" id="{9A81AB1F-B157-F52F-E8B2-678D6D229659}"/>
                    </a:ext>
                  </a:extLst>
                </p14:cNvPr>
                <p14:cNvContentPartPr/>
                <p14:nvPr/>
              </p14:nvContentPartPr>
              <p14:xfrm>
                <a:off x="9671157" y="1597964"/>
                <a:ext cx="42840" cy="68040"/>
              </p14:xfrm>
            </p:contentPart>
          </mc:Choice>
          <mc:Fallback xmlns="">
            <p:pic>
              <p:nvPicPr>
                <p:cNvPr id="64" name="Ink 63">
                  <a:extLst>
                    <a:ext uri="{FF2B5EF4-FFF2-40B4-BE49-F238E27FC236}">
                      <a16:creationId xmlns:a16="http://schemas.microsoft.com/office/drawing/2014/main" id="{9A81AB1F-B157-F52F-E8B2-678D6D229659}"/>
                    </a:ext>
                  </a:extLst>
                </p:cNvPr>
                <p:cNvPicPr/>
                <p:nvPr/>
              </p:nvPicPr>
              <p:blipFill>
                <a:blip r:embed="rId64"/>
                <a:stretch>
                  <a:fillRect/>
                </a:stretch>
              </p:blipFill>
              <p:spPr>
                <a:xfrm>
                  <a:off x="9662157" y="1588964"/>
                  <a:ext cx="60480" cy="856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10" name="Group 109">
            <a:extLst>
              <a:ext uri="{FF2B5EF4-FFF2-40B4-BE49-F238E27FC236}">
                <a16:creationId xmlns:a16="http://schemas.microsoft.com/office/drawing/2014/main" id="{4AF5C59A-F9DB-4BDE-0DE6-FE446D2124F8}"/>
              </a:ext>
            </a:extLst>
          </p:cNvPr>
          <p:cNvGrpSpPr/>
          <p:nvPr/>
        </p:nvGrpSpPr>
        <p:grpSpPr>
          <a:xfrm>
            <a:off x="10270288" y="5943050"/>
            <a:ext cx="317500" cy="317500"/>
            <a:chOff x="9972297" y="1475040"/>
            <a:chExt cx="317500" cy="317500"/>
          </a:xfrm>
        </p:grpSpPr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88F923A2-6E32-0C3E-5DB5-BF715D7D9071}"/>
                </a:ext>
              </a:extLst>
            </p:cNvPr>
            <p:cNvSpPr/>
            <p:nvPr/>
          </p:nvSpPr>
          <p:spPr>
            <a:xfrm>
              <a:off x="9972297" y="1475040"/>
              <a:ext cx="317500" cy="31750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mc:AlternateContent xmlns:mc="http://schemas.openxmlformats.org/markup-compatibility/2006" xmlns:p14="http://schemas.microsoft.com/office/powerpoint/2010/main">
          <mc:Choice Requires="p14">
            <p:contentPart p14:bwMode="auto" r:id="rId65">
              <p14:nvContentPartPr>
                <p14:cNvPr id="72" name="Ink 71">
                  <a:extLst>
                    <a:ext uri="{FF2B5EF4-FFF2-40B4-BE49-F238E27FC236}">
                      <a16:creationId xmlns:a16="http://schemas.microsoft.com/office/drawing/2014/main" id="{09F82772-3A40-8C88-0DED-8E9550FEF6CF}"/>
                    </a:ext>
                  </a:extLst>
                </p14:cNvPr>
                <p14:cNvContentPartPr/>
                <p14:nvPr/>
              </p14:nvContentPartPr>
              <p14:xfrm>
                <a:off x="10045557" y="1532084"/>
                <a:ext cx="148320" cy="207000"/>
              </p14:xfrm>
            </p:contentPart>
          </mc:Choice>
          <mc:Fallback xmlns="">
            <p:pic>
              <p:nvPicPr>
                <p:cNvPr id="72" name="Ink 71">
                  <a:extLst>
                    <a:ext uri="{FF2B5EF4-FFF2-40B4-BE49-F238E27FC236}">
                      <a16:creationId xmlns:a16="http://schemas.microsoft.com/office/drawing/2014/main" id="{09F82772-3A40-8C88-0DED-8E9550FEF6CF}"/>
                    </a:ext>
                  </a:extLst>
                </p:cNvPr>
                <p:cNvPicPr/>
                <p:nvPr/>
              </p:nvPicPr>
              <p:blipFill>
                <a:blip r:embed="rId66"/>
                <a:stretch>
                  <a:fillRect/>
                </a:stretch>
              </p:blipFill>
              <p:spPr>
                <a:xfrm>
                  <a:off x="10036557" y="1523084"/>
                  <a:ext cx="165960" cy="2246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09" name="Group 108">
            <a:extLst>
              <a:ext uri="{FF2B5EF4-FFF2-40B4-BE49-F238E27FC236}">
                <a16:creationId xmlns:a16="http://schemas.microsoft.com/office/drawing/2014/main" id="{4DA2FCE1-C731-5787-0760-5D75E95F8698}"/>
              </a:ext>
            </a:extLst>
          </p:cNvPr>
          <p:cNvGrpSpPr/>
          <p:nvPr/>
        </p:nvGrpSpPr>
        <p:grpSpPr>
          <a:xfrm>
            <a:off x="11278333" y="5943050"/>
            <a:ext cx="317500" cy="317500"/>
            <a:chOff x="10619997" y="1475040"/>
            <a:chExt cx="317500" cy="3175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43FD0467-68C5-762C-3E90-1829C1C67F6F}"/>
                </a:ext>
              </a:extLst>
            </p:cNvPr>
            <p:cNvSpPr/>
            <p:nvPr/>
          </p:nvSpPr>
          <p:spPr>
            <a:xfrm>
              <a:off x="10619997" y="1475040"/>
              <a:ext cx="317500" cy="31750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mc:AlternateContent xmlns:mc="http://schemas.openxmlformats.org/markup-compatibility/2006" xmlns:p14="http://schemas.microsoft.com/office/powerpoint/2010/main">
          <mc:Choice Requires="p14">
            <p:contentPart p14:bwMode="auto" r:id="rId67">
              <p14:nvContentPartPr>
                <p14:cNvPr id="74" name="Ink 73">
                  <a:extLst>
                    <a:ext uri="{FF2B5EF4-FFF2-40B4-BE49-F238E27FC236}">
                      <a16:creationId xmlns:a16="http://schemas.microsoft.com/office/drawing/2014/main" id="{C674CDBE-A674-C33D-D379-5A75AB20E4E7}"/>
                    </a:ext>
                  </a:extLst>
                </p14:cNvPr>
                <p14:cNvContentPartPr/>
                <p14:nvPr/>
              </p14:nvContentPartPr>
              <p14:xfrm>
                <a:off x="10687077" y="1551164"/>
                <a:ext cx="145440" cy="113400"/>
              </p14:xfrm>
            </p:contentPart>
          </mc:Choice>
          <mc:Fallback xmlns="">
            <p:pic>
              <p:nvPicPr>
                <p:cNvPr id="74" name="Ink 73">
                  <a:extLst>
                    <a:ext uri="{FF2B5EF4-FFF2-40B4-BE49-F238E27FC236}">
                      <a16:creationId xmlns:a16="http://schemas.microsoft.com/office/drawing/2014/main" id="{C674CDBE-A674-C33D-D379-5A75AB20E4E7}"/>
                    </a:ext>
                  </a:extLst>
                </p:cNvPr>
                <p:cNvPicPr/>
                <p:nvPr/>
              </p:nvPicPr>
              <p:blipFill>
                <a:blip r:embed="rId68"/>
                <a:stretch>
                  <a:fillRect/>
                </a:stretch>
              </p:blipFill>
              <p:spPr>
                <a:xfrm>
                  <a:off x="10678077" y="1542164"/>
                  <a:ext cx="163080" cy="1310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08" name="Group 107">
            <a:extLst>
              <a:ext uri="{FF2B5EF4-FFF2-40B4-BE49-F238E27FC236}">
                <a16:creationId xmlns:a16="http://schemas.microsoft.com/office/drawing/2014/main" id="{45EC44FA-8385-CD99-9DCA-C3EE8332A9CD}"/>
              </a:ext>
            </a:extLst>
          </p:cNvPr>
          <p:cNvGrpSpPr/>
          <p:nvPr/>
        </p:nvGrpSpPr>
        <p:grpSpPr>
          <a:xfrm>
            <a:off x="10774237" y="5943050"/>
            <a:ext cx="317500" cy="317500"/>
            <a:chOff x="11267697" y="1475040"/>
            <a:chExt cx="317500" cy="317500"/>
          </a:xfrm>
        </p:grpSpPr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34182469-A28B-093F-E666-93CD0B538765}"/>
                </a:ext>
              </a:extLst>
            </p:cNvPr>
            <p:cNvSpPr/>
            <p:nvPr/>
          </p:nvSpPr>
          <p:spPr>
            <a:xfrm>
              <a:off x="11267697" y="1475040"/>
              <a:ext cx="317500" cy="31750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grpSp>
          <p:nvGrpSpPr>
            <p:cNvPr id="77" name="Group 76">
              <a:extLst>
                <a:ext uri="{FF2B5EF4-FFF2-40B4-BE49-F238E27FC236}">
                  <a16:creationId xmlns:a16="http://schemas.microsoft.com/office/drawing/2014/main" id="{560B55FB-267B-66A4-3693-99BB0AF9EDBE}"/>
                </a:ext>
              </a:extLst>
            </p:cNvPr>
            <p:cNvGrpSpPr/>
            <p:nvPr/>
          </p:nvGrpSpPr>
          <p:grpSpPr>
            <a:xfrm>
              <a:off x="11347317" y="1569164"/>
              <a:ext cx="158400" cy="133200"/>
              <a:chOff x="4438260" y="6165360"/>
              <a:chExt cx="158400" cy="13320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69">
                <p14:nvContentPartPr>
                  <p14:cNvPr id="75" name="Ink 74">
                    <a:extLst>
                      <a:ext uri="{FF2B5EF4-FFF2-40B4-BE49-F238E27FC236}">
                        <a16:creationId xmlns:a16="http://schemas.microsoft.com/office/drawing/2014/main" id="{50904AD2-0DF7-2C81-E487-154D4C1586F4}"/>
                      </a:ext>
                    </a:extLst>
                  </p14:cNvPr>
                  <p14:cNvContentPartPr/>
                  <p14:nvPr/>
                </p14:nvContentPartPr>
                <p14:xfrm>
                  <a:off x="4495500" y="6165360"/>
                  <a:ext cx="51120" cy="133200"/>
                </p14:xfrm>
              </p:contentPart>
            </mc:Choice>
            <mc:Fallback xmlns="">
              <p:pic>
                <p:nvPicPr>
                  <p:cNvPr id="75" name="Ink 74">
                    <a:extLst>
                      <a:ext uri="{FF2B5EF4-FFF2-40B4-BE49-F238E27FC236}">
                        <a16:creationId xmlns:a16="http://schemas.microsoft.com/office/drawing/2014/main" id="{50904AD2-0DF7-2C81-E487-154D4C1586F4}"/>
                      </a:ext>
                    </a:extLst>
                  </p:cNvPr>
                  <p:cNvPicPr/>
                  <p:nvPr/>
                </p:nvPicPr>
                <p:blipFill>
                  <a:blip r:embed="rId70"/>
                  <a:stretch>
                    <a:fillRect/>
                  </a:stretch>
                </p:blipFill>
                <p:spPr>
                  <a:xfrm>
                    <a:off x="4486500" y="6156360"/>
                    <a:ext cx="68760" cy="1508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71">
                <p14:nvContentPartPr>
                  <p14:cNvPr id="76" name="Ink 75">
                    <a:extLst>
                      <a:ext uri="{FF2B5EF4-FFF2-40B4-BE49-F238E27FC236}">
                        <a16:creationId xmlns:a16="http://schemas.microsoft.com/office/drawing/2014/main" id="{8060FD04-EBD1-6163-E993-688B1834468A}"/>
                      </a:ext>
                    </a:extLst>
                  </p14:cNvPr>
                  <p14:cNvContentPartPr/>
                  <p14:nvPr/>
                </p14:nvContentPartPr>
                <p14:xfrm>
                  <a:off x="4438260" y="6171840"/>
                  <a:ext cx="158400" cy="77760"/>
                </p14:xfrm>
              </p:contentPart>
            </mc:Choice>
            <mc:Fallback xmlns="">
              <p:pic>
                <p:nvPicPr>
                  <p:cNvPr id="76" name="Ink 75">
                    <a:extLst>
                      <a:ext uri="{FF2B5EF4-FFF2-40B4-BE49-F238E27FC236}">
                        <a16:creationId xmlns:a16="http://schemas.microsoft.com/office/drawing/2014/main" id="{8060FD04-EBD1-6163-E993-688B1834468A}"/>
                      </a:ext>
                    </a:extLst>
                  </p:cNvPr>
                  <p:cNvPicPr/>
                  <p:nvPr/>
                </p:nvPicPr>
                <p:blipFill>
                  <a:blip r:embed="rId72"/>
                  <a:stretch>
                    <a:fillRect/>
                  </a:stretch>
                </p:blipFill>
                <p:spPr>
                  <a:xfrm>
                    <a:off x="4429260" y="6162840"/>
                    <a:ext cx="176040" cy="95400"/>
                  </a:xfrm>
                  <a:prstGeom prst="rect">
                    <a:avLst/>
                  </a:prstGeom>
                </p:spPr>
              </p:pic>
            </mc:Fallback>
          </mc:AlternateContent>
        </p:grpSp>
      </p:grpSp>
      <p:sp>
        <p:nvSpPr>
          <p:cNvPr id="78" name="Oval 77">
            <a:extLst>
              <a:ext uri="{FF2B5EF4-FFF2-40B4-BE49-F238E27FC236}">
                <a16:creationId xmlns:a16="http://schemas.microsoft.com/office/drawing/2014/main" id="{11820ADC-EF97-978A-B30B-AA73866BCE72}"/>
              </a:ext>
            </a:extLst>
          </p:cNvPr>
          <p:cNvSpPr/>
          <p:nvPr/>
        </p:nvSpPr>
        <p:spPr>
          <a:xfrm>
            <a:off x="1218293" y="2047341"/>
            <a:ext cx="2345690" cy="2316404"/>
          </a:xfrm>
          <a:prstGeom prst="ellipse">
            <a:avLst/>
          </a:prstGeom>
          <a:noFill/>
          <a:ln w="57150"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3B751396-D241-FA57-9283-CC2118F86A4D}"/>
              </a:ext>
            </a:extLst>
          </p:cNvPr>
          <p:cNvSpPr txBox="1"/>
          <p:nvPr/>
        </p:nvSpPr>
        <p:spPr>
          <a:xfrm>
            <a:off x="1010474" y="1285464"/>
            <a:ext cx="4790988" cy="646331"/>
          </a:xfrm>
          <a:prstGeom prst="rect">
            <a:avLst/>
          </a:prstGeom>
          <a:solidFill>
            <a:schemeClr val="bg2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Write your name and ID, and mark the circles for each digit of your ID.</a:t>
            </a:r>
            <a:endParaRPr lang="en-NZ" dirty="0"/>
          </a:p>
        </p:txBody>
      </p:sp>
      <p:sp>
        <p:nvSpPr>
          <p:cNvPr id="81" name="Oval 80">
            <a:extLst>
              <a:ext uri="{FF2B5EF4-FFF2-40B4-BE49-F238E27FC236}">
                <a16:creationId xmlns:a16="http://schemas.microsoft.com/office/drawing/2014/main" id="{EA1BF758-5946-2CDC-0FCA-4848F4656417}"/>
              </a:ext>
            </a:extLst>
          </p:cNvPr>
          <p:cNvSpPr/>
          <p:nvPr/>
        </p:nvSpPr>
        <p:spPr>
          <a:xfrm>
            <a:off x="736323" y="988129"/>
            <a:ext cx="470880" cy="416030"/>
          </a:xfrm>
          <a:prstGeom prst="ellipse">
            <a:avLst/>
          </a:prstGeom>
          <a:solidFill>
            <a:srgbClr val="0070C0"/>
          </a:solidFill>
          <a:ln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dirty="0"/>
              <a:t>1</a:t>
            </a:r>
          </a:p>
        </p:txBody>
      </p:sp>
      <p:sp>
        <p:nvSpPr>
          <p:cNvPr id="82" name="Oval 81">
            <a:extLst>
              <a:ext uri="{FF2B5EF4-FFF2-40B4-BE49-F238E27FC236}">
                <a16:creationId xmlns:a16="http://schemas.microsoft.com/office/drawing/2014/main" id="{11C5D058-150C-B0D5-8D3C-2C4D91A94BF7}"/>
              </a:ext>
            </a:extLst>
          </p:cNvPr>
          <p:cNvSpPr/>
          <p:nvPr/>
        </p:nvSpPr>
        <p:spPr>
          <a:xfrm>
            <a:off x="4460315" y="2131455"/>
            <a:ext cx="2713143" cy="1699025"/>
          </a:xfrm>
          <a:prstGeom prst="ellipse">
            <a:avLst/>
          </a:prstGeom>
          <a:noFill/>
          <a:ln w="57150"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8B1823E3-4ACA-805E-D14D-A8F167685F0E}"/>
              </a:ext>
            </a:extLst>
          </p:cNvPr>
          <p:cNvSpPr txBox="1"/>
          <p:nvPr/>
        </p:nvSpPr>
        <p:spPr>
          <a:xfrm>
            <a:off x="7745634" y="2648311"/>
            <a:ext cx="1515197" cy="1200329"/>
          </a:xfrm>
          <a:prstGeom prst="rect">
            <a:avLst/>
          </a:prstGeom>
          <a:solidFill>
            <a:schemeClr val="bg2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Fill these boxes if they are not already filled.</a:t>
            </a:r>
            <a:endParaRPr lang="en-NZ" dirty="0"/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A2ECCD8D-C628-AD23-3340-D67BAE81537B}"/>
              </a:ext>
            </a:extLst>
          </p:cNvPr>
          <p:cNvSpPr/>
          <p:nvPr/>
        </p:nvSpPr>
        <p:spPr>
          <a:xfrm>
            <a:off x="2880360" y="4651448"/>
            <a:ext cx="4450080" cy="1699025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84" name="Oval 83">
            <a:extLst>
              <a:ext uri="{FF2B5EF4-FFF2-40B4-BE49-F238E27FC236}">
                <a16:creationId xmlns:a16="http://schemas.microsoft.com/office/drawing/2014/main" id="{7A77DFC8-0879-46C9-A692-C9C2C1DAFD10}"/>
              </a:ext>
            </a:extLst>
          </p:cNvPr>
          <p:cNvSpPr/>
          <p:nvPr/>
        </p:nvSpPr>
        <p:spPr>
          <a:xfrm>
            <a:off x="7471483" y="2350976"/>
            <a:ext cx="470880" cy="416030"/>
          </a:xfrm>
          <a:prstGeom prst="ellipse">
            <a:avLst/>
          </a:prstGeom>
          <a:solidFill>
            <a:srgbClr val="0070C0"/>
          </a:solidFill>
          <a:ln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dirty="0"/>
              <a:t>2</a:t>
            </a:r>
          </a:p>
        </p:txBody>
      </p:sp>
      <p:sp>
        <p:nvSpPr>
          <p:cNvPr id="89" name="Freeform: Shape 88">
            <a:extLst>
              <a:ext uri="{FF2B5EF4-FFF2-40B4-BE49-F238E27FC236}">
                <a16:creationId xmlns:a16="http://schemas.microsoft.com/office/drawing/2014/main" id="{EF114D46-830A-1579-331B-370D9A04630A}"/>
              </a:ext>
            </a:extLst>
          </p:cNvPr>
          <p:cNvSpPr/>
          <p:nvPr/>
        </p:nvSpPr>
        <p:spPr>
          <a:xfrm>
            <a:off x="687801" y="1358078"/>
            <a:ext cx="577941" cy="1493520"/>
          </a:xfrm>
          <a:custGeom>
            <a:avLst/>
            <a:gdLst>
              <a:gd name="connsiteX0" fmla="*/ 166461 w 577941"/>
              <a:gd name="connsiteY0" fmla="*/ 0 h 1493520"/>
              <a:gd name="connsiteX1" fmla="*/ 21681 w 577941"/>
              <a:gd name="connsiteY1" fmla="*/ 944880 h 1493520"/>
              <a:gd name="connsiteX2" fmla="*/ 577941 w 577941"/>
              <a:gd name="connsiteY2" fmla="*/ 1493520 h 1493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77941" h="1493520">
                <a:moveTo>
                  <a:pt x="166461" y="0"/>
                </a:moveTo>
                <a:cubicBezTo>
                  <a:pt x="59781" y="347980"/>
                  <a:pt x="-46899" y="695960"/>
                  <a:pt x="21681" y="944880"/>
                </a:cubicBezTo>
                <a:cubicBezTo>
                  <a:pt x="90261" y="1193800"/>
                  <a:pt x="334101" y="1343660"/>
                  <a:pt x="577941" y="1493520"/>
                </a:cubicBezTo>
              </a:path>
            </a:pathLst>
          </a:custGeom>
          <a:noFill/>
          <a:ln w="57150">
            <a:solidFill>
              <a:srgbClr val="4472C4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92" name="Freeform: Shape 91">
            <a:extLst>
              <a:ext uri="{FF2B5EF4-FFF2-40B4-BE49-F238E27FC236}">
                <a16:creationId xmlns:a16="http://schemas.microsoft.com/office/drawing/2014/main" id="{D152BE57-6B8F-0891-AED5-447861B9CCA5}"/>
              </a:ext>
            </a:extLst>
          </p:cNvPr>
          <p:cNvSpPr/>
          <p:nvPr/>
        </p:nvSpPr>
        <p:spPr>
          <a:xfrm>
            <a:off x="6217920" y="1657367"/>
            <a:ext cx="1464463" cy="783984"/>
          </a:xfrm>
          <a:custGeom>
            <a:avLst/>
            <a:gdLst>
              <a:gd name="connsiteX0" fmla="*/ 1463040 w 1464463"/>
              <a:gd name="connsiteY0" fmla="*/ 783984 h 783984"/>
              <a:gd name="connsiteX1" fmla="*/ 1303020 w 1464463"/>
              <a:gd name="connsiteY1" fmla="*/ 143904 h 783984"/>
              <a:gd name="connsiteX2" fmla="*/ 449580 w 1464463"/>
              <a:gd name="connsiteY2" fmla="*/ 21984 h 783984"/>
              <a:gd name="connsiteX3" fmla="*/ 0 w 1464463"/>
              <a:gd name="connsiteY3" fmla="*/ 471564 h 7839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64463" h="783984">
                <a:moveTo>
                  <a:pt x="1463040" y="783984"/>
                </a:moveTo>
                <a:cubicBezTo>
                  <a:pt x="1467485" y="527444"/>
                  <a:pt x="1471930" y="270904"/>
                  <a:pt x="1303020" y="143904"/>
                </a:cubicBezTo>
                <a:cubicBezTo>
                  <a:pt x="1134110" y="16904"/>
                  <a:pt x="666750" y="-32626"/>
                  <a:pt x="449580" y="21984"/>
                </a:cubicBezTo>
                <a:cubicBezTo>
                  <a:pt x="232410" y="76594"/>
                  <a:pt x="116205" y="274079"/>
                  <a:pt x="0" y="471564"/>
                </a:cubicBezTo>
              </a:path>
            </a:pathLst>
          </a:custGeom>
          <a:noFill/>
          <a:ln w="57150">
            <a:solidFill>
              <a:srgbClr val="4472C4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FC9F4851-0874-5DF8-EDAB-10E382B3E096}"/>
              </a:ext>
            </a:extLst>
          </p:cNvPr>
          <p:cNvSpPr txBox="1"/>
          <p:nvPr/>
        </p:nvSpPr>
        <p:spPr>
          <a:xfrm>
            <a:off x="3635179" y="5346765"/>
            <a:ext cx="1722633" cy="646331"/>
          </a:xfrm>
          <a:prstGeom prst="rect">
            <a:avLst/>
          </a:prstGeom>
          <a:solidFill>
            <a:schemeClr val="bg2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Mark the answers.</a:t>
            </a:r>
            <a:endParaRPr lang="en-NZ" dirty="0"/>
          </a:p>
        </p:txBody>
      </p:sp>
      <p:sp>
        <p:nvSpPr>
          <p:cNvPr id="96" name="Oval 95">
            <a:extLst>
              <a:ext uri="{FF2B5EF4-FFF2-40B4-BE49-F238E27FC236}">
                <a16:creationId xmlns:a16="http://schemas.microsoft.com/office/drawing/2014/main" id="{687A1BBB-5CE9-B9EB-5BEC-05D688270F2E}"/>
              </a:ext>
            </a:extLst>
          </p:cNvPr>
          <p:cNvSpPr/>
          <p:nvPr/>
        </p:nvSpPr>
        <p:spPr>
          <a:xfrm>
            <a:off x="3361028" y="5049430"/>
            <a:ext cx="470880" cy="416030"/>
          </a:xfrm>
          <a:prstGeom prst="ellipse">
            <a:avLst/>
          </a:prstGeom>
          <a:solidFill>
            <a:srgbClr val="0070C0"/>
          </a:solidFill>
          <a:ln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dirty="0"/>
              <a:t>3</a:t>
            </a:r>
          </a:p>
        </p:txBody>
      </p:sp>
      <p:sp>
        <p:nvSpPr>
          <p:cNvPr id="97" name="Freeform: Shape 96">
            <a:extLst>
              <a:ext uri="{FF2B5EF4-FFF2-40B4-BE49-F238E27FC236}">
                <a16:creationId xmlns:a16="http://schemas.microsoft.com/office/drawing/2014/main" id="{1D7837D2-E642-FAC6-E8AF-F001E53F436F}"/>
              </a:ext>
            </a:extLst>
          </p:cNvPr>
          <p:cNvSpPr/>
          <p:nvPr/>
        </p:nvSpPr>
        <p:spPr>
          <a:xfrm>
            <a:off x="2748501" y="4886074"/>
            <a:ext cx="756810" cy="188956"/>
          </a:xfrm>
          <a:custGeom>
            <a:avLst/>
            <a:gdLst>
              <a:gd name="connsiteX0" fmla="*/ 624840 w 624840"/>
              <a:gd name="connsiteY0" fmla="*/ 351386 h 351386"/>
              <a:gd name="connsiteX1" fmla="*/ 426720 w 624840"/>
              <a:gd name="connsiteY1" fmla="*/ 8486 h 351386"/>
              <a:gd name="connsiteX2" fmla="*/ 0 w 624840"/>
              <a:gd name="connsiteY2" fmla="*/ 138026 h 3513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24840" h="351386">
                <a:moveTo>
                  <a:pt x="624840" y="351386"/>
                </a:moveTo>
                <a:cubicBezTo>
                  <a:pt x="577850" y="197716"/>
                  <a:pt x="530860" y="44046"/>
                  <a:pt x="426720" y="8486"/>
                </a:cubicBezTo>
                <a:cubicBezTo>
                  <a:pt x="322580" y="-27074"/>
                  <a:pt x="161290" y="55476"/>
                  <a:pt x="0" y="138026"/>
                </a:cubicBezTo>
              </a:path>
            </a:pathLst>
          </a:custGeom>
          <a:noFill/>
          <a:ln w="57150">
            <a:solidFill>
              <a:srgbClr val="4472C4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98" name="Oval 97">
            <a:extLst>
              <a:ext uri="{FF2B5EF4-FFF2-40B4-BE49-F238E27FC236}">
                <a16:creationId xmlns:a16="http://schemas.microsoft.com/office/drawing/2014/main" id="{C6DCC271-0F01-3A2E-34B4-E66B218C0D92}"/>
              </a:ext>
            </a:extLst>
          </p:cNvPr>
          <p:cNvSpPr/>
          <p:nvPr/>
        </p:nvSpPr>
        <p:spPr>
          <a:xfrm>
            <a:off x="1339326" y="4663771"/>
            <a:ext cx="1594374" cy="1614100"/>
          </a:xfrm>
          <a:prstGeom prst="ellipse">
            <a:avLst/>
          </a:prstGeom>
          <a:noFill/>
          <a:ln w="57150"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73">
            <p14:nvContentPartPr>
              <p14:cNvPr id="99" name="Ink 98">
                <a:extLst>
                  <a:ext uri="{FF2B5EF4-FFF2-40B4-BE49-F238E27FC236}">
                    <a16:creationId xmlns:a16="http://schemas.microsoft.com/office/drawing/2014/main" id="{72FB719D-DD56-6151-BD24-D4190A807E39}"/>
                  </a:ext>
                </a:extLst>
              </p14:cNvPr>
              <p14:cNvContentPartPr/>
              <p14:nvPr/>
            </p14:nvContentPartPr>
            <p14:xfrm>
              <a:off x="4967820" y="2372651"/>
              <a:ext cx="380880" cy="73440"/>
            </p14:xfrm>
          </p:contentPart>
        </mc:Choice>
        <mc:Fallback xmlns="">
          <p:pic>
            <p:nvPicPr>
              <p:cNvPr id="99" name="Ink 98">
                <a:extLst>
                  <a:ext uri="{FF2B5EF4-FFF2-40B4-BE49-F238E27FC236}">
                    <a16:creationId xmlns:a16="http://schemas.microsoft.com/office/drawing/2014/main" id="{72FB719D-DD56-6151-BD24-D4190A807E39}"/>
                  </a:ext>
                </a:extLst>
              </p:cNvPr>
              <p:cNvPicPr/>
              <p:nvPr/>
            </p:nvPicPr>
            <p:blipFill>
              <a:blip r:embed="rId74"/>
              <a:stretch>
                <a:fillRect/>
              </a:stretch>
            </p:blipFill>
            <p:spPr>
              <a:xfrm>
                <a:off x="4959180" y="2363651"/>
                <a:ext cx="398520" cy="91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5">
            <p14:nvContentPartPr>
              <p14:cNvPr id="100" name="Ink 99">
                <a:extLst>
                  <a:ext uri="{FF2B5EF4-FFF2-40B4-BE49-F238E27FC236}">
                    <a16:creationId xmlns:a16="http://schemas.microsoft.com/office/drawing/2014/main" id="{7B767867-C871-A397-6E7A-3014B4651972}"/>
                  </a:ext>
                </a:extLst>
              </p14:cNvPr>
              <p14:cNvContentPartPr/>
              <p14:nvPr/>
            </p14:nvContentPartPr>
            <p14:xfrm>
              <a:off x="4906980" y="2618531"/>
              <a:ext cx="730440" cy="47520"/>
            </p14:xfrm>
          </p:contentPart>
        </mc:Choice>
        <mc:Fallback xmlns="">
          <p:pic>
            <p:nvPicPr>
              <p:cNvPr id="100" name="Ink 99">
                <a:extLst>
                  <a:ext uri="{FF2B5EF4-FFF2-40B4-BE49-F238E27FC236}">
                    <a16:creationId xmlns:a16="http://schemas.microsoft.com/office/drawing/2014/main" id="{7B767867-C871-A397-6E7A-3014B4651972}"/>
                  </a:ext>
                </a:extLst>
              </p:cNvPr>
              <p:cNvPicPr/>
              <p:nvPr/>
            </p:nvPicPr>
            <p:blipFill>
              <a:blip r:embed="rId76"/>
              <a:stretch>
                <a:fillRect/>
              </a:stretch>
            </p:blipFill>
            <p:spPr>
              <a:xfrm>
                <a:off x="4898340" y="2609891"/>
                <a:ext cx="748080" cy="65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7">
            <p14:nvContentPartPr>
              <p14:cNvPr id="101" name="Ink 100">
                <a:extLst>
                  <a:ext uri="{FF2B5EF4-FFF2-40B4-BE49-F238E27FC236}">
                    <a16:creationId xmlns:a16="http://schemas.microsoft.com/office/drawing/2014/main" id="{626A88B6-1415-B8AF-75B0-47E785263199}"/>
                  </a:ext>
                </a:extLst>
              </p14:cNvPr>
              <p14:cNvContentPartPr/>
              <p14:nvPr/>
            </p14:nvContentPartPr>
            <p14:xfrm>
              <a:off x="4975740" y="2905451"/>
              <a:ext cx="746280" cy="46800"/>
            </p14:xfrm>
          </p:contentPart>
        </mc:Choice>
        <mc:Fallback xmlns="">
          <p:pic>
            <p:nvPicPr>
              <p:cNvPr id="101" name="Ink 100">
                <a:extLst>
                  <a:ext uri="{FF2B5EF4-FFF2-40B4-BE49-F238E27FC236}">
                    <a16:creationId xmlns:a16="http://schemas.microsoft.com/office/drawing/2014/main" id="{626A88B6-1415-B8AF-75B0-47E785263199}"/>
                  </a:ext>
                </a:extLst>
              </p:cNvPr>
              <p:cNvPicPr/>
              <p:nvPr/>
            </p:nvPicPr>
            <p:blipFill>
              <a:blip r:embed="rId78"/>
              <a:stretch>
                <a:fillRect/>
              </a:stretch>
            </p:blipFill>
            <p:spPr>
              <a:xfrm>
                <a:off x="4966740" y="2896451"/>
                <a:ext cx="763920" cy="64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9">
            <p14:nvContentPartPr>
              <p14:cNvPr id="102" name="Ink 101">
                <a:extLst>
                  <a:ext uri="{FF2B5EF4-FFF2-40B4-BE49-F238E27FC236}">
                    <a16:creationId xmlns:a16="http://schemas.microsoft.com/office/drawing/2014/main" id="{8FF1231F-A050-B85E-427C-9A2599A526C3}"/>
                  </a:ext>
                </a:extLst>
              </p14:cNvPr>
              <p14:cNvContentPartPr/>
              <p14:nvPr/>
            </p14:nvContentPartPr>
            <p14:xfrm>
              <a:off x="4952700" y="3145211"/>
              <a:ext cx="730800" cy="67680"/>
            </p14:xfrm>
          </p:contentPart>
        </mc:Choice>
        <mc:Fallback xmlns="">
          <p:pic>
            <p:nvPicPr>
              <p:cNvPr id="102" name="Ink 101">
                <a:extLst>
                  <a:ext uri="{FF2B5EF4-FFF2-40B4-BE49-F238E27FC236}">
                    <a16:creationId xmlns:a16="http://schemas.microsoft.com/office/drawing/2014/main" id="{8FF1231F-A050-B85E-427C-9A2599A526C3}"/>
                  </a:ext>
                </a:extLst>
              </p:cNvPr>
              <p:cNvPicPr/>
              <p:nvPr/>
            </p:nvPicPr>
            <p:blipFill>
              <a:blip r:embed="rId80"/>
              <a:stretch>
                <a:fillRect/>
              </a:stretch>
            </p:blipFill>
            <p:spPr>
              <a:xfrm>
                <a:off x="4943700" y="3136211"/>
                <a:ext cx="748440" cy="85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1">
            <p14:nvContentPartPr>
              <p14:cNvPr id="103" name="Ink 102">
                <a:extLst>
                  <a:ext uri="{FF2B5EF4-FFF2-40B4-BE49-F238E27FC236}">
                    <a16:creationId xmlns:a16="http://schemas.microsoft.com/office/drawing/2014/main" id="{C7809A56-EF79-0175-7621-2D700D310A1A}"/>
                  </a:ext>
                </a:extLst>
              </p14:cNvPr>
              <p14:cNvContentPartPr/>
              <p14:nvPr/>
            </p14:nvContentPartPr>
            <p14:xfrm>
              <a:off x="4952700" y="3439331"/>
              <a:ext cx="678960" cy="46800"/>
            </p14:xfrm>
          </p:contentPart>
        </mc:Choice>
        <mc:Fallback xmlns="">
          <p:pic>
            <p:nvPicPr>
              <p:cNvPr id="103" name="Ink 102">
                <a:extLst>
                  <a:ext uri="{FF2B5EF4-FFF2-40B4-BE49-F238E27FC236}">
                    <a16:creationId xmlns:a16="http://schemas.microsoft.com/office/drawing/2014/main" id="{C7809A56-EF79-0175-7621-2D700D310A1A}"/>
                  </a:ext>
                </a:extLst>
              </p:cNvPr>
              <p:cNvPicPr/>
              <p:nvPr/>
            </p:nvPicPr>
            <p:blipFill>
              <a:blip r:embed="rId82"/>
              <a:stretch>
                <a:fillRect/>
              </a:stretch>
            </p:blipFill>
            <p:spPr>
              <a:xfrm>
                <a:off x="4943700" y="3430691"/>
                <a:ext cx="696600" cy="64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3">
            <p14:nvContentPartPr>
              <p14:cNvPr id="105" name="Ink 104">
                <a:extLst>
                  <a:ext uri="{FF2B5EF4-FFF2-40B4-BE49-F238E27FC236}">
                    <a16:creationId xmlns:a16="http://schemas.microsoft.com/office/drawing/2014/main" id="{B55A5824-A5D7-338B-7F4B-B8F9BA8CB778}"/>
                  </a:ext>
                </a:extLst>
              </p14:cNvPr>
              <p14:cNvContentPartPr/>
              <p14:nvPr/>
            </p14:nvContentPartPr>
            <p14:xfrm>
              <a:off x="4571820" y="3692771"/>
              <a:ext cx="379080" cy="60120"/>
            </p14:xfrm>
          </p:contentPart>
        </mc:Choice>
        <mc:Fallback xmlns="">
          <p:pic>
            <p:nvPicPr>
              <p:cNvPr id="105" name="Ink 104">
                <a:extLst>
                  <a:ext uri="{FF2B5EF4-FFF2-40B4-BE49-F238E27FC236}">
                    <a16:creationId xmlns:a16="http://schemas.microsoft.com/office/drawing/2014/main" id="{B55A5824-A5D7-338B-7F4B-B8F9BA8CB778}"/>
                  </a:ext>
                </a:extLst>
              </p:cNvPr>
              <p:cNvPicPr/>
              <p:nvPr/>
            </p:nvPicPr>
            <p:blipFill>
              <a:blip r:embed="rId84"/>
              <a:stretch>
                <a:fillRect/>
              </a:stretch>
            </p:blipFill>
            <p:spPr>
              <a:xfrm>
                <a:off x="4562820" y="3684131"/>
                <a:ext cx="396720" cy="77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5">
            <p14:nvContentPartPr>
              <p14:cNvPr id="106" name="Ink 105">
                <a:extLst>
                  <a:ext uri="{FF2B5EF4-FFF2-40B4-BE49-F238E27FC236}">
                    <a16:creationId xmlns:a16="http://schemas.microsoft.com/office/drawing/2014/main" id="{89582418-0AA0-D25F-406E-584ED5CDEB36}"/>
                  </a:ext>
                </a:extLst>
              </p14:cNvPr>
              <p14:cNvContentPartPr/>
              <p14:nvPr/>
            </p14:nvContentPartPr>
            <p14:xfrm>
              <a:off x="6659460" y="3682691"/>
              <a:ext cx="384120" cy="46440"/>
            </p14:xfrm>
          </p:contentPart>
        </mc:Choice>
        <mc:Fallback xmlns="">
          <p:pic>
            <p:nvPicPr>
              <p:cNvPr id="106" name="Ink 105">
                <a:extLst>
                  <a:ext uri="{FF2B5EF4-FFF2-40B4-BE49-F238E27FC236}">
                    <a16:creationId xmlns:a16="http://schemas.microsoft.com/office/drawing/2014/main" id="{89582418-0AA0-D25F-406E-584ED5CDEB36}"/>
                  </a:ext>
                </a:extLst>
              </p:cNvPr>
              <p:cNvPicPr/>
              <p:nvPr/>
            </p:nvPicPr>
            <p:blipFill>
              <a:blip r:embed="rId86"/>
              <a:stretch>
                <a:fillRect/>
              </a:stretch>
            </p:blipFill>
            <p:spPr>
              <a:xfrm>
                <a:off x="6650820" y="3674051"/>
                <a:ext cx="401760" cy="64080"/>
              </a:xfrm>
              <a:prstGeom prst="rect">
                <a:avLst/>
              </a:prstGeom>
            </p:spPr>
          </p:pic>
        </mc:Fallback>
      </mc:AlternateContent>
      <p:pic>
        <p:nvPicPr>
          <p:cNvPr id="113" name="Picture 112">
            <a:extLst>
              <a:ext uri="{FF2B5EF4-FFF2-40B4-BE49-F238E27FC236}">
                <a16:creationId xmlns:a16="http://schemas.microsoft.com/office/drawing/2014/main" id="{3D6775A6-B288-FFA9-D51A-03C39EE35EA1}"/>
              </a:ext>
            </a:extLst>
          </p:cNvPr>
          <p:cNvPicPr>
            <a:picLocks noChangeAspect="1"/>
          </p:cNvPicPr>
          <p:nvPr/>
        </p:nvPicPr>
        <p:blipFill>
          <a:blip r:embed="rId87"/>
          <a:stretch>
            <a:fillRect/>
          </a:stretch>
        </p:blipFill>
        <p:spPr>
          <a:xfrm>
            <a:off x="10511067" y="1709808"/>
            <a:ext cx="477396" cy="468446"/>
          </a:xfrm>
          <a:prstGeom prst="rect">
            <a:avLst/>
          </a:prstGeom>
        </p:spPr>
      </p:pic>
      <p:pic>
        <p:nvPicPr>
          <p:cNvPr id="114" name="Picture 113">
            <a:extLst>
              <a:ext uri="{FF2B5EF4-FFF2-40B4-BE49-F238E27FC236}">
                <a16:creationId xmlns:a16="http://schemas.microsoft.com/office/drawing/2014/main" id="{446B6A3C-0072-5061-4A38-0DE45A3657D0}"/>
              </a:ext>
            </a:extLst>
          </p:cNvPr>
          <p:cNvPicPr>
            <a:picLocks noChangeAspect="1"/>
          </p:cNvPicPr>
          <p:nvPr/>
        </p:nvPicPr>
        <p:blipFill>
          <a:blip r:embed="rId88"/>
          <a:stretch>
            <a:fillRect/>
          </a:stretch>
        </p:blipFill>
        <p:spPr>
          <a:xfrm>
            <a:off x="10523093" y="4227271"/>
            <a:ext cx="453345" cy="453345"/>
          </a:xfrm>
          <a:prstGeom prst="rect">
            <a:avLst/>
          </a:prstGeom>
        </p:spPr>
      </p:pic>
      <p:sp>
        <p:nvSpPr>
          <p:cNvPr id="116" name="TextBox 115">
            <a:extLst>
              <a:ext uri="{FF2B5EF4-FFF2-40B4-BE49-F238E27FC236}">
                <a16:creationId xmlns:a16="http://schemas.microsoft.com/office/drawing/2014/main" id="{511DB7DC-45A0-B329-C9FE-14F27AE44D4A}"/>
              </a:ext>
            </a:extLst>
          </p:cNvPr>
          <p:cNvSpPr txBox="1"/>
          <p:nvPr/>
        </p:nvSpPr>
        <p:spPr>
          <a:xfrm>
            <a:off x="9433560" y="1125621"/>
            <a:ext cx="2514600" cy="369332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NZ" b="1" dirty="0">
                <a:solidFill>
                  <a:schemeClr val="bg1"/>
                </a:solidFill>
              </a:rPr>
              <a:t>How to mark?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A49F2C23-6044-5F75-7651-45B11B763BD6}"/>
              </a:ext>
            </a:extLst>
          </p:cNvPr>
          <p:cNvSpPr txBox="1"/>
          <p:nvPr/>
        </p:nvSpPr>
        <p:spPr>
          <a:xfrm>
            <a:off x="10210099" y="2367126"/>
            <a:ext cx="16485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/>
              <a:t>Use BLACK or BLUE ballpen.</a:t>
            </a: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51D0513B-8812-65FE-D286-705A3F4DE17B}"/>
              </a:ext>
            </a:extLst>
          </p:cNvPr>
          <p:cNvSpPr txBox="1"/>
          <p:nvPr/>
        </p:nvSpPr>
        <p:spPr>
          <a:xfrm>
            <a:off x="10229410" y="3167198"/>
            <a:ext cx="16485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/>
              <a:t>Fill the circles like this one.</a:t>
            </a: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D201503E-978E-CA8D-93DB-585AAE0FBF45}"/>
              </a:ext>
            </a:extLst>
          </p:cNvPr>
          <p:cNvSpPr txBox="1"/>
          <p:nvPr/>
        </p:nvSpPr>
        <p:spPr>
          <a:xfrm>
            <a:off x="10294923" y="4775877"/>
            <a:ext cx="14367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/>
              <a:t>Don’t use PENCIL!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6CC21BB7-7FE8-323B-A7FE-7369E77C0E02}"/>
              </a:ext>
            </a:extLst>
          </p:cNvPr>
          <p:cNvSpPr txBox="1"/>
          <p:nvPr/>
        </p:nvSpPr>
        <p:spPr>
          <a:xfrm>
            <a:off x="9649500" y="5490233"/>
            <a:ext cx="2028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/>
              <a:t>Don’t fill like these:</a:t>
            </a: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54DF4098-6F27-46CF-209B-AB61DBFC0D10}"/>
              </a:ext>
            </a:extLst>
          </p:cNvPr>
          <p:cNvSpPr txBox="1"/>
          <p:nvPr/>
        </p:nvSpPr>
        <p:spPr>
          <a:xfrm>
            <a:off x="2989212" y="87932"/>
            <a:ext cx="63758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3200" b="1" dirty="0">
                <a:solidFill>
                  <a:srgbClr val="0070C0"/>
                </a:solidFill>
              </a:rPr>
              <a:t>Instructions for using Answer Sheets</a:t>
            </a: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64134EFC-E0D3-933C-A971-A3B12565637A}"/>
              </a:ext>
            </a:extLst>
          </p:cNvPr>
          <p:cNvSpPr txBox="1"/>
          <p:nvPr/>
        </p:nvSpPr>
        <p:spPr>
          <a:xfrm>
            <a:off x="4950900" y="6324074"/>
            <a:ext cx="2828656" cy="4648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en-NZ" sz="1800" b="1" dirty="0">
                <a:solidFill>
                  <a:schemeClr val="bg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Copyright © oMarking.net</a:t>
            </a:r>
            <a:endParaRPr lang="en-NZ" sz="1800" dirty="0">
              <a:solidFill>
                <a:schemeClr val="bg1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BBB184E-F7B6-451F-80E6-3EC884E233DA}"/>
              </a:ext>
            </a:extLst>
          </p:cNvPr>
          <p:cNvSpPr/>
          <p:nvPr/>
        </p:nvSpPr>
        <p:spPr>
          <a:xfrm>
            <a:off x="3635179" y="3907391"/>
            <a:ext cx="3836304" cy="6978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477527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70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Southern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Naveed Ur</dc:creator>
  <cp:lastModifiedBy>sit_naveed@hotmail.com</cp:lastModifiedBy>
  <cp:revision>49</cp:revision>
  <dcterms:created xsi:type="dcterms:W3CDTF">2022-11-07T03:21:09Z</dcterms:created>
  <dcterms:modified xsi:type="dcterms:W3CDTF">2023-01-30T01:12:04Z</dcterms:modified>
</cp:coreProperties>
</file>